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4.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8" r:id="rId4"/>
    <p:sldMasterId id="2147483672" r:id="rId5"/>
    <p:sldMasterId id="2147483685" r:id="rId6"/>
    <p:sldMasterId id="2147483702" r:id="rId7"/>
    <p:sldMasterId id="2147483714" r:id="rId8"/>
  </p:sldMasterIdLst>
  <p:notesMasterIdLst>
    <p:notesMasterId r:id="rId33"/>
  </p:notesMasterIdLst>
  <p:sldIdLst>
    <p:sldId id="287" r:id="rId9"/>
    <p:sldId id="288" r:id="rId10"/>
    <p:sldId id="278" r:id="rId11"/>
    <p:sldId id="291" r:id="rId12"/>
    <p:sldId id="289" r:id="rId13"/>
    <p:sldId id="292" r:id="rId14"/>
    <p:sldId id="290" r:id="rId15"/>
    <p:sldId id="295" r:id="rId16"/>
    <p:sldId id="293" r:id="rId17"/>
    <p:sldId id="294" r:id="rId18"/>
    <p:sldId id="306" r:id="rId19"/>
    <p:sldId id="307" r:id="rId20"/>
    <p:sldId id="297" r:id="rId21"/>
    <p:sldId id="298" r:id="rId22"/>
    <p:sldId id="299" r:id="rId23"/>
    <p:sldId id="300" r:id="rId24"/>
    <p:sldId id="272" r:id="rId25"/>
    <p:sldId id="296" r:id="rId26"/>
    <p:sldId id="301" r:id="rId27"/>
    <p:sldId id="302" r:id="rId28"/>
    <p:sldId id="303" r:id="rId29"/>
    <p:sldId id="304" r:id="rId30"/>
    <p:sldId id="305" r:id="rId31"/>
    <p:sldId id="269" r:id="rId32"/>
  </p:sldIdLst>
  <p:sldSz cx="12192000" cy="6858000"/>
  <p:notesSz cx="6797675" cy="9926638"/>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3A6AB3D-9AFD-D4C3-E422-6644AFB2831F}" name="Gonda Boringa - Muijskens" initials="GBM" userId="S::g.boringa@vanderheide.nl::6cc54c95-0572-4240-b758-896c8c8f1a18"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484D75"/>
    <a:srgbClr val="E2EFFF"/>
    <a:srgbClr val="7D827E"/>
    <a:srgbClr val="007AB0"/>
    <a:srgbClr val="6C73A4"/>
    <a:srgbClr val="000000"/>
    <a:srgbClr val="AC484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Geen stijl, gee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3826" autoAdjust="0"/>
  </p:normalViewPr>
  <p:slideViewPr>
    <p:cSldViewPr snapToGrid="0">
      <p:cViewPr varScale="1">
        <p:scale>
          <a:sx n="66" d="100"/>
          <a:sy n="66" d="100"/>
        </p:scale>
        <p:origin x="1224" y="2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microsoft.com/office/2018/10/relationships/authors" Target="authors.xml"/><Relationship Id="rId21" Type="http://schemas.openxmlformats.org/officeDocument/2006/relationships/slide" Target="slides/slide13.xml"/><Relationship Id="rId34" Type="http://schemas.openxmlformats.org/officeDocument/2006/relationships/presProps" Target="presProps.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notesMaster" Target="notesMasters/notesMaster1.xml"/><Relationship Id="rId38"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theme" Target="theme/theme1.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viewProps" Target="viewProps.xml"/><Relationship Id="rId8" Type="http://schemas.openxmlformats.org/officeDocument/2006/relationships/slideMaster" Target="slideMasters/slideMaster5.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onda Boringa - Muijskens" userId="6cc54c95-0572-4240-b758-896c8c8f1a18" providerId="ADAL" clId="{F76545CC-B4D5-4284-ADB7-01D7AAEE8F88}"/>
    <pc:docChg chg="modSld">
      <pc:chgData name="Gonda Boringa - Muijskens" userId="6cc54c95-0572-4240-b758-896c8c8f1a18" providerId="ADAL" clId="{F76545CC-B4D5-4284-ADB7-01D7AAEE8F88}" dt="2025-12-01T11:33:59.822" v="21" actId="20577"/>
      <pc:docMkLst>
        <pc:docMk/>
      </pc:docMkLst>
      <pc:sldChg chg="modSp mod">
        <pc:chgData name="Gonda Boringa - Muijskens" userId="6cc54c95-0572-4240-b758-896c8c8f1a18" providerId="ADAL" clId="{F76545CC-B4D5-4284-ADB7-01D7AAEE8F88}" dt="2025-12-01T11:33:59.822" v="21" actId="20577"/>
        <pc:sldMkLst>
          <pc:docMk/>
          <pc:sldMk cId="3663867634" sldId="304"/>
        </pc:sldMkLst>
        <pc:spChg chg="mod">
          <ac:chgData name="Gonda Boringa - Muijskens" userId="6cc54c95-0572-4240-b758-896c8c8f1a18" providerId="ADAL" clId="{F76545CC-B4D5-4284-ADB7-01D7AAEE8F88}" dt="2025-12-01T11:33:59.822" v="21" actId="20577"/>
          <ac:spMkLst>
            <pc:docMk/>
            <pc:sldMk cId="3663867634" sldId="304"/>
            <ac:spMk id="5" creationId="{241106E0-B4F6-4AAF-C177-C68CF8BEAA1C}"/>
          </ac:spMkLst>
        </pc:spChg>
      </pc:sldChg>
    </pc:docChg>
  </pc:docChgLst>
  <pc:docChgLst>
    <pc:chgData name="Gonda Boringa - Muijskens" userId="6cc54c95-0572-4240-b758-896c8c8f1a18" providerId="ADAL" clId="{2154611C-6CAC-4FFC-9EAE-7529662987FB}"/>
    <pc:docChg chg="undo custSel addSld delSld modSld">
      <pc:chgData name="Gonda Boringa - Muijskens" userId="6cc54c95-0572-4240-b758-896c8c8f1a18" providerId="ADAL" clId="{2154611C-6CAC-4FFC-9EAE-7529662987FB}" dt="2025-10-16T12:06:43.148" v="3156"/>
      <pc:docMkLst>
        <pc:docMk/>
      </pc:docMkLst>
      <pc:sldChg chg="modSp mod">
        <pc:chgData name="Gonda Boringa - Muijskens" userId="6cc54c95-0572-4240-b758-896c8c8f1a18" providerId="ADAL" clId="{2154611C-6CAC-4FFC-9EAE-7529662987FB}" dt="2025-10-13T11:49:21.978" v="141" actId="113"/>
        <pc:sldMkLst>
          <pc:docMk/>
          <pc:sldMk cId="4032794014" sldId="269"/>
        </pc:sldMkLst>
      </pc:sldChg>
      <pc:sldChg chg="modSp mod">
        <pc:chgData name="Gonda Boringa - Muijskens" userId="6cc54c95-0572-4240-b758-896c8c8f1a18" providerId="ADAL" clId="{2154611C-6CAC-4FFC-9EAE-7529662987FB}" dt="2025-10-16T11:40:47.120" v="2303" actId="20577"/>
        <pc:sldMkLst>
          <pc:docMk/>
          <pc:sldMk cId="2787428369" sldId="272"/>
        </pc:sldMkLst>
      </pc:sldChg>
      <pc:sldChg chg="modSp mod">
        <pc:chgData name="Gonda Boringa - Muijskens" userId="6cc54c95-0572-4240-b758-896c8c8f1a18" providerId="ADAL" clId="{2154611C-6CAC-4FFC-9EAE-7529662987FB}" dt="2025-10-14T14:14:38.020" v="546" actId="6549"/>
        <pc:sldMkLst>
          <pc:docMk/>
          <pc:sldMk cId="891600900" sldId="278"/>
        </pc:sldMkLst>
      </pc:sldChg>
      <pc:sldChg chg="modSp mod">
        <pc:chgData name="Gonda Boringa - Muijskens" userId="6cc54c95-0572-4240-b758-896c8c8f1a18" providerId="ADAL" clId="{2154611C-6CAC-4FFC-9EAE-7529662987FB}" dt="2025-10-14T14:09:52.567" v="317" actId="20577"/>
        <pc:sldMkLst>
          <pc:docMk/>
          <pc:sldMk cId="2292897095" sldId="287"/>
        </pc:sldMkLst>
      </pc:sldChg>
      <pc:sldChg chg="addSp delSp modSp mod">
        <pc:chgData name="Gonda Boringa - Muijskens" userId="6cc54c95-0572-4240-b758-896c8c8f1a18" providerId="ADAL" clId="{2154611C-6CAC-4FFC-9EAE-7529662987FB}" dt="2025-10-14T14:10:46.083" v="349" actId="20577"/>
        <pc:sldMkLst>
          <pc:docMk/>
          <pc:sldMk cId="4184168984" sldId="288"/>
        </pc:sldMkLst>
      </pc:sldChg>
      <pc:sldChg chg="modSp mod">
        <pc:chgData name="Gonda Boringa - Muijskens" userId="6cc54c95-0572-4240-b758-896c8c8f1a18" providerId="ADAL" clId="{2154611C-6CAC-4FFC-9EAE-7529662987FB}" dt="2025-10-13T11:53:24.043" v="301" actId="6549"/>
        <pc:sldMkLst>
          <pc:docMk/>
          <pc:sldMk cId="2373135339" sldId="289"/>
        </pc:sldMkLst>
      </pc:sldChg>
      <pc:sldChg chg="modSp mod">
        <pc:chgData name="Gonda Boringa - Muijskens" userId="6cc54c95-0572-4240-b758-896c8c8f1a18" providerId="ADAL" clId="{2154611C-6CAC-4FFC-9EAE-7529662987FB}" dt="2025-10-16T11:16:48.934" v="988" actId="20577"/>
        <pc:sldMkLst>
          <pc:docMk/>
          <pc:sldMk cId="1675040087" sldId="290"/>
        </pc:sldMkLst>
      </pc:sldChg>
      <pc:sldChg chg="modSp mod">
        <pc:chgData name="Gonda Boringa - Muijskens" userId="6cc54c95-0572-4240-b758-896c8c8f1a18" providerId="ADAL" clId="{2154611C-6CAC-4FFC-9EAE-7529662987FB}" dt="2025-10-14T14:26:39.939" v="815" actId="20577"/>
        <pc:sldMkLst>
          <pc:docMk/>
          <pc:sldMk cId="367866723" sldId="291"/>
        </pc:sldMkLst>
      </pc:sldChg>
      <pc:sldChg chg="modSp mod">
        <pc:chgData name="Gonda Boringa - Muijskens" userId="6cc54c95-0572-4240-b758-896c8c8f1a18" providerId="ADAL" clId="{2154611C-6CAC-4FFC-9EAE-7529662987FB}" dt="2025-10-13T11:37:19.115" v="16" actId="6549"/>
        <pc:sldMkLst>
          <pc:docMk/>
          <pc:sldMk cId="2367452978" sldId="292"/>
        </pc:sldMkLst>
      </pc:sldChg>
      <pc:sldChg chg="modSp mod">
        <pc:chgData name="Gonda Boringa - Muijskens" userId="6cc54c95-0572-4240-b758-896c8c8f1a18" providerId="ADAL" clId="{2154611C-6CAC-4FFC-9EAE-7529662987FB}" dt="2025-10-16T11:20:32.308" v="1181" actId="6549"/>
        <pc:sldMkLst>
          <pc:docMk/>
          <pc:sldMk cId="1812152585" sldId="293"/>
        </pc:sldMkLst>
      </pc:sldChg>
      <pc:sldChg chg="modSp mod">
        <pc:chgData name="Gonda Boringa - Muijskens" userId="6cc54c95-0572-4240-b758-896c8c8f1a18" providerId="ADAL" clId="{2154611C-6CAC-4FFC-9EAE-7529662987FB}" dt="2025-10-16T11:22:48.273" v="1383" actId="6549"/>
        <pc:sldMkLst>
          <pc:docMk/>
          <pc:sldMk cId="1259963056" sldId="294"/>
        </pc:sldMkLst>
      </pc:sldChg>
      <pc:sldChg chg="modSp mod">
        <pc:chgData name="Gonda Boringa - Muijskens" userId="6cc54c95-0572-4240-b758-896c8c8f1a18" providerId="ADAL" clId="{2154611C-6CAC-4FFC-9EAE-7529662987FB}" dt="2025-10-16T11:18:55.107" v="1045" actId="20577"/>
        <pc:sldMkLst>
          <pc:docMk/>
          <pc:sldMk cId="2747307707" sldId="295"/>
        </pc:sldMkLst>
      </pc:sldChg>
      <pc:sldChg chg="modSp mod">
        <pc:chgData name="Gonda Boringa - Muijskens" userId="6cc54c95-0572-4240-b758-896c8c8f1a18" providerId="ADAL" clId="{2154611C-6CAC-4FFC-9EAE-7529662987FB}" dt="2025-10-16T11:42:11.457" v="2421" actId="6549"/>
        <pc:sldMkLst>
          <pc:docMk/>
          <pc:sldMk cId="2224335810" sldId="296"/>
        </pc:sldMkLst>
      </pc:sldChg>
      <pc:sldChg chg="addSp delSp modSp mod">
        <pc:chgData name="Gonda Boringa - Muijskens" userId="6cc54c95-0572-4240-b758-896c8c8f1a18" providerId="ADAL" clId="{2154611C-6CAC-4FFC-9EAE-7529662987FB}" dt="2025-10-16T11:34:57.074" v="1797" actId="20577"/>
        <pc:sldMkLst>
          <pc:docMk/>
          <pc:sldMk cId="3712584461" sldId="297"/>
        </pc:sldMkLst>
      </pc:sldChg>
      <pc:sldChg chg="modSp mod">
        <pc:chgData name="Gonda Boringa - Muijskens" userId="6cc54c95-0572-4240-b758-896c8c8f1a18" providerId="ADAL" clId="{2154611C-6CAC-4FFC-9EAE-7529662987FB}" dt="2025-10-16T11:36:08.463" v="1868" actId="6549"/>
        <pc:sldMkLst>
          <pc:docMk/>
          <pc:sldMk cId="487065180" sldId="298"/>
        </pc:sldMkLst>
      </pc:sldChg>
      <pc:sldChg chg="modSp mod">
        <pc:chgData name="Gonda Boringa - Muijskens" userId="6cc54c95-0572-4240-b758-896c8c8f1a18" providerId="ADAL" clId="{2154611C-6CAC-4FFC-9EAE-7529662987FB}" dt="2025-10-16T11:37:13.934" v="1910" actId="20577"/>
        <pc:sldMkLst>
          <pc:docMk/>
          <pc:sldMk cId="4175922247" sldId="299"/>
        </pc:sldMkLst>
      </pc:sldChg>
      <pc:sldChg chg="modSp mod">
        <pc:chgData name="Gonda Boringa - Muijskens" userId="6cc54c95-0572-4240-b758-896c8c8f1a18" providerId="ADAL" clId="{2154611C-6CAC-4FFC-9EAE-7529662987FB}" dt="2025-10-16T11:38:58.141" v="2044" actId="6549"/>
        <pc:sldMkLst>
          <pc:docMk/>
          <pc:sldMk cId="1616004405" sldId="300"/>
        </pc:sldMkLst>
      </pc:sldChg>
      <pc:sldChg chg="modSp mod">
        <pc:chgData name="Gonda Boringa - Muijskens" userId="6cc54c95-0572-4240-b758-896c8c8f1a18" providerId="ADAL" clId="{2154611C-6CAC-4FFC-9EAE-7529662987FB}" dt="2025-10-16T11:44:49.326" v="2610" actId="20577"/>
        <pc:sldMkLst>
          <pc:docMk/>
          <pc:sldMk cId="135916521" sldId="301"/>
        </pc:sldMkLst>
      </pc:sldChg>
      <pc:sldChg chg="modSp mod">
        <pc:chgData name="Gonda Boringa - Muijskens" userId="6cc54c95-0572-4240-b758-896c8c8f1a18" providerId="ADAL" clId="{2154611C-6CAC-4FFC-9EAE-7529662987FB}" dt="2025-10-16T11:44:31.025" v="2598" actId="6549"/>
        <pc:sldMkLst>
          <pc:docMk/>
          <pc:sldMk cId="3469122738" sldId="302"/>
        </pc:sldMkLst>
      </pc:sldChg>
      <pc:sldChg chg="addSp modSp mod">
        <pc:chgData name="Gonda Boringa - Muijskens" userId="6cc54c95-0572-4240-b758-896c8c8f1a18" providerId="ADAL" clId="{2154611C-6CAC-4FFC-9EAE-7529662987FB}" dt="2025-10-16T12:06:43.148" v="3156"/>
        <pc:sldMkLst>
          <pc:docMk/>
          <pc:sldMk cId="2208515275" sldId="303"/>
        </pc:sldMkLst>
      </pc:sldChg>
      <pc:sldChg chg="modSp mod">
        <pc:chgData name="Gonda Boringa - Muijskens" userId="6cc54c95-0572-4240-b758-896c8c8f1a18" providerId="ADAL" clId="{2154611C-6CAC-4FFC-9EAE-7529662987FB}" dt="2025-10-16T11:46:41.629" v="2798" actId="20577"/>
        <pc:sldMkLst>
          <pc:docMk/>
          <pc:sldMk cId="3663867634" sldId="304"/>
        </pc:sldMkLst>
      </pc:sldChg>
      <pc:sldChg chg="modSp mod">
        <pc:chgData name="Gonda Boringa - Muijskens" userId="6cc54c95-0572-4240-b758-896c8c8f1a18" providerId="ADAL" clId="{2154611C-6CAC-4FFC-9EAE-7529662987FB}" dt="2025-10-16T11:50:01.049" v="3155" actId="6549"/>
        <pc:sldMkLst>
          <pc:docMk/>
          <pc:sldMk cId="3842836460" sldId="305"/>
        </pc:sldMkLst>
      </pc:sldChg>
      <pc:sldChg chg="modSp mod">
        <pc:chgData name="Gonda Boringa - Muijskens" userId="6cc54c95-0572-4240-b758-896c8c8f1a18" providerId="ADAL" clId="{2154611C-6CAC-4FFC-9EAE-7529662987FB}" dt="2025-10-16T11:29:36.010" v="1465"/>
        <pc:sldMkLst>
          <pc:docMk/>
          <pc:sldMk cId="999016053" sldId="306"/>
        </pc:sldMkLst>
      </pc:sldChg>
      <pc:sldChg chg="modSp mod">
        <pc:chgData name="Gonda Boringa - Muijskens" userId="6cc54c95-0572-4240-b758-896c8c8f1a18" providerId="ADAL" clId="{2154611C-6CAC-4FFC-9EAE-7529662987FB}" dt="2025-10-16T11:30:52.479" v="1601" actId="6549"/>
        <pc:sldMkLst>
          <pc:docMk/>
          <pc:sldMk cId="2801189863" sldId="307"/>
        </pc:sldMkLst>
      </pc:sldChg>
      <pc:sldChg chg="new del">
        <pc:chgData name="Gonda Boringa - Muijskens" userId="6cc54c95-0572-4240-b758-896c8c8f1a18" providerId="ADAL" clId="{2154611C-6CAC-4FFC-9EAE-7529662987FB}" dt="2025-10-13T11:42:53.500" v="68" actId="680"/>
        <pc:sldMkLst>
          <pc:docMk/>
          <pc:sldMk cId="612044857" sldId="308"/>
        </pc:sldMkLst>
      </pc:sldChg>
      <pc:sldChg chg="new del">
        <pc:chgData name="Gonda Boringa - Muijskens" userId="6cc54c95-0572-4240-b758-896c8c8f1a18" providerId="ADAL" clId="{2154611C-6CAC-4FFC-9EAE-7529662987FB}" dt="2025-10-13T11:43:01.769" v="70" actId="680"/>
        <pc:sldMkLst>
          <pc:docMk/>
          <pc:sldMk cId="1680241207" sldId="308"/>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16E44FB8-88B6-40A1-ADD0-2B19ABA42360}" type="datetimeFigureOut">
              <a:rPr lang="nl-NL" smtClean="0"/>
              <a:t>30-11-2025</a:t>
            </a:fld>
            <a:endParaRPr lang="nl-NL"/>
          </a:p>
        </p:txBody>
      </p:sp>
      <p:sp>
        <p:nvSpPr>
          <p:cNvPr id="4" name="Tijdelijke aanduiding voor dia-afbeelding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639202DE-3028-4D6B-ADC1-5F7A6542F647}" type="slidenum">
              <a:rPr lang="nl-NL" smtClean="0"/>
              <a:t>‹nr.›</a:t>
            </a:fld>
            <a:endParaRPr lang="nl-NL"/>
          </a:p>
        </p:txBody>
      </p:sp>
    </p:spTree>
    <p:extLst>
      <p:ext uri="{BB962C8B-B14F-4D97-AF65-F5344CB8AC3E}">
        <p14:creationId xmlns:p14="http://schemas.microsoft.com/office/powerpoint/2010/main" val="20116351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639202DE-3028-4D6B-ADC1-5F7A6542F647}" type="slidenum">
              <a:rPr lang="nl-NL" smtClean="0"/>
              <a:t>5</a:t>
            </a:fld>
            <a:endParaRPr lang="nl-NL"/>
          </a:p>
        </p:txBody>
      </p:sp>
    </p:spTree>
    <p:extLst>
      <p:ext uri="{BB962C8B-B14F-4D97-AF65-F5344CB8AC3E}">
        <p14:creationId xmlns:p14="http://schemas.microsoft.com/office/powerpoint/2010/main" val="24905941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2CD814-D1D7-0E21-772D-6C6D65F6DDBE}"/>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05AFB039-DCC2-63EC-EDC3-B62E6462C63D}"/>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5C1F124F-2B26-2575-1CE4-BCF2AC108B64}"/>
              </a:ext>
            </a:extLst>
          </p:cNvPr>
          <p:cNvSpPr>
            <a:spLocks noGrp="1"/>
          </p:cNvSpPr>
          <p:nvPr>
            <p:ph type="body" idx="1"/>
          </p:nvPr>
        </p:nvSpPr>
        <p:spPr/>
        <p:txBody>
          <a:bodyPr/>
          <a:lstStyle/>
          <a:p>
            <a:endParaRPr lang="nl-NL" dirty="0"/>
          </a:p>
        </p:txBody>
      </p:sp>
      <p:sp>
        <p:nvSpPr>
          <p:cNvPr id="4" name="Tijdelijke aanduiding voor dianummer 3">
            <a:extLst>
              <a:ext uri="{FF2B5EF4-FFF2-40B4-BE49-F238E27FC236}">
                <a16:creationId xmlns:a16="http://schemas.microsoft.com/office/drawing/2014/main" id="{DA1E94C1-42F0-5C56-E8F7-34AEA13A7C58}"/>
              </a:ext>
            </a:extLst>
          </p:cNvPr>
          <p:cNvSpPr>
            <a:spLocks noGrp="1"/>
          </p:cNvSpPr>
          <p:nvPr>
            <p:ph type="sldNum" sz="quarter" idx="5"/>
          </p:nvPr>
        </p:nvSpPr>
        <p:spPr/>
        <p:txBody>
          <a:bodyPr/>
          <a:lstStyle/>
          <a:p>
            <a:fld id="{639202DE-3028-4D6B-ADC1-5F7A6542F647}" type="slidenum">
              <a:rPr lang="nl-NL" smtClean="0"/>
              <a:t>19</a:t>
            </a:fld>
            <a:endParaRPr lang="nl-NL"/>
          </a:p>
        </p:txBody>
      </p:sp>
    </p:spTree>
    <p:extLst>
      <p:ext uri="{BB962C8B-B14F-4D97-AF65-F5344CB8AC3E}">
        <p14:creationId xmlns:p14="http://schemas.microsoft.com/office/powerpoint/2010/main" val="40228348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4999A2-103A-40D5-A3BE-C8BAA6BDAF81}"/>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176E9635-339D-6731-DC96-E7A0CF1874A9}"/>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6A8EC320-0EB8-BCAF-C122-1D2CDDE58150}"/>
              </a:ext>
            </a:extLst>
          </p:cNvPr>
          <p:cNvSpPr>
            <a:spLocks noGrp="1"/>
          </p:cNvSpPr>
          <p:nvPr>
            <p:ph type="body" idx="1"/>
          </p:nvPr>
        </p:nvSpPr>
        <p:spPr/>
        <p:txBody>
          <a:bodyPr/>
          <a:lstStyle/>
          <a:p>
            <a:endParaRPr lang="nl-NL" dirty="0"/>
          </a:p>
        </p:txBody>
      </p:sp>
      <p:sp>
        <p:nvSpPr>
          <p:cNvPr id="4" name="Tijdelijke aanduiding voor dianummer 3">
            <a:extLst>
              <a:ext uri="{FF2B5EF4-FFF2-40B4-BE49-F238E27FC236}">
                <a16:creationId xmlns:a16="http://schemas.microsoft.com/office/drawing/2014/main" id="{1318F21E-2BC7-CDE7-712A-69DAEBD5BF24}"/>
              </a:ext>
            </a:extLst>
          </p:cNvPr>
          <p:cNvSpPr>
            <a:spLocks noGrp="1"/>
          </p:cNvSpPr>
          <p:nvPr>
            <p:ph type="sldNum" sz="quarter" idx="5"/>
          </p:nvPr>
        </p:nvSpPr>
        <p:spPr/>
        <p:txBody>
          <a:bodyPr/>
          <a:lstStyle/>
          <a:p>
            <a:fld id="{639202DE-3028-4D6B-ADC1-5F7A6542F647}" type="slidenum">
              <a:rPr lang="nl-NL" smtClean="0"/>
              <a:t>20</a:t>
            </a:fld>
            <a:endParaRPr lang="nl-NL"/>
          </a:p>
        </p:txBody>
      </p:sp>
    </p:spTree>
    <p:extLst>
      <p:ext uri="{BB962C8B-B14F-4D97-AF65-F5344CB8AC3E}">
        <p14:creationId xmlns:p14="http://schemas.microsoft.com/office/powerpoint/2010/main" val="39360361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DEDB9A-214B-3DAD-B15D-BA78F3C1AE6A}"/>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A9ED90DF-671F-B8A0-BBC3-A3634A306203}"/>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C8E1A5ED-78A0-691C-EB9F-07E3E38D536C}"/>
              </a:ext>
            </a:extLst>
          </p:cNvPr>
          <p:cNvSpPr>
            <a:spLocks noGrp="1"/>
          </p:cNvSpPr>
          <p:nvPr>
            <p:ph type="body" idx="1"/>
          </p:nvPr>
        </p:nvSpPr>
        <p:spPr/>
        <p:txBody>
          <a:bodyPr/>
          <a:lstStyle/>
          <a:p>
            <a:endParaRPr lang="nl-NL" dirty="0"/>
          </a:p>
        </p:txBody>
      </p:sp>
      <p:sp>
        <p:nvSpPr>
          <p:cNvPr id="4" name="Tijdelijke aanduiding voor dianummer 3">
            <a:extLst>
              <a:ext uri="{FF2B5EF4-FFF2-40B4-BE49-F238E27FC236}">
                <a16:creationId xmlns:a16="http://schemas.microsoft.com/office/drawing/2014/main" id="{73C3E911-39A4-6D79-BFA4-17D8AEAA82E7}"/>
              </a:ext>
            </a:extLst>
          </p:cNvPr>
          <p:cNvSpPr>
            <a:spLocks noGrp="1"/>
          </p:cNvSpPr>
          <p:nvPr>
            <p:ph type="sldNum" sz="quarter" idx="5"/>
          </p:nvPr>
        </p:nvSpPr>
        <p:spPr/>
        <p:txBody>
          <a:bodyPr/>
          <a:lstStyle/>
          <a:p>
            <a:fld id="{639202DE-3028-4D6B-ADC1-5F7A6542F647}" type="slidenum">
              <a:rPr lang="nl-NL" smtClean="0"/>
              <a:t>21</a:t>
            </a:fld>
            <a:endParaRPr lang="nl-NL"/>
          </a:p>
        </p:txBody>
      </p:sp>
    </p:spTree>
    <p:extLst>
      <p:ext uri="{BB962C8B-B14F-4D97-AF65-F5344CB8AC3E}">
        <p14:creationId xmlns:p14="http://schemas.microsoft.com/office/powerpoint/2010/main" val="6758489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3B4BD2-371D-5A79-AB5D-26E39240DCF9}"/>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B260DAA2-A989-64A5-6B6B-531DED02328E}"/>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051E4E39-A071-505D-7F59-F200270738AD}"/>
              </a:ext>
            </a:extLst>
          </p:cNvPr>
          <p:cNvSpPr>
            <a:spLocks noGrp="1"/>
          </p:cNvSpPr>
          <p:nvPr>
            <p:ph type="body" idx="1"/>
          </p:nvPr>
        </p:nvSpPr>
        <p:spPr/>
        <p:txBody>
          <a:bodyPr/>
          <a:lstStyle/>
          <a:p>
            <a:endParaRPr lang="nl-NL" dirty="0"/>
          </a:p>
        </p:txBody>
      </p:sp>
      <p:sp>
        <p:nvSpPr>
          <p:cNvPr id="4" name="Tijdelijke aanduiding voor dianummer 3">
            <a:extLst>
              <a:ext uri="{FF2B5EF4-FFF2-40B4-BE49-F238E27FC236}">
                <a16:creationId xmlns:a16="http://schemas.microsoft.com/office/drawing/2014/main" id="{E39EA865-5EF1-1C91-FDC8-61EA34435473}"/>
              </a:ext>
            </a:extLst>
          </p:cNvPr>
          <p:cNvSpPr>
            <a:spLocks noGrp="1"/>
          </p:cNvSpPr>
          <p:nvPr>
            <p:ph type="sldNum" sz="quarter" idx="5"/>
          </p:nvPr>
        </p:nvSpPr>
        <p:spPr/>
        <p:txBody>
          <a:bodyPr/>
          <a:lstStyle/>
          <a:p>
            <a:fld id="{639202DE-3028-4D6B-ADC1-5F7A6542F647}" type="slidenum">
              <a:rPr lang="nl-NL" smtClean="0"/>
              <a:t>22</a:t>
            </a:fld>
            <a:endParaRPr lang="nl-NL"/>
          </a:p>
        </p:txBody>
      </p:sp>
    </p:spTree>
    <p:extLst>
      <p:ext uri="{BB962C8B-B14F-4D97-AF65-F5344CB8AC3E}">
        <p14:creationId xmlns:p14="http://schemas.microsoft.com/office/powerpoint/2010/main" val="41465333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71D6CC-3709-2090-0A68-9B60D24C1EB5}"/>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7268D7BC-92DB-57AE-2BF5-AE81123AD9C9}"/>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084EBB6B-1C9F-4CE3-2E9D-13720FE65AD0}"/>
              </a:ext>
            </a:extLst>
          </p:cNvPr>
          <p:cNvSpPr>
            <a:spLocks noGrp="1"/>
          </p:cNvSpPr>
          <p:nvPr>
            <p:ph type="body" idx="1"/>
          </p:nvPr>
        </p:nvSpPr>
        <p:spPr/>
        <p:txBody>
          <a:bodyPr/>
          <a:lstStyle/>
          <a:p>
            <a:endParaRPr lang="nl-NL" dirty="0"/>
          </a:p>
        </p:txBody>
      </p:sp>
      <p:sp>
        <p:nvSpPr>
          <p:cNvPr id="4" name="Tijdelijke aanduiding voor dianummer 3">
            <a:extLst>
              <a:ext uri="{FF2B5EF4-FFF2-40B4-BE49-F238E27FC236}">
                <a16:creationId xmlns:a16="http://schemas.microsoft.com/office/drawing/2014/main" id="{915B2D95-8C8E-4F34-701D-B872AB34A263}"/>
              </a:ext>
            </a:extLst>
          </p:cNvPr>
          <p:cNvSpPr>
            <a:spLocks noGrp="1"/>
          </p:cNvSpPr>
          <p:nvPr>
            <p:ph type="sldNum" sz="quarter" idx="5"/>
          </p:nvPr>
        </p:nvSpPr>
        <p:spPr/>
        <p:txBody>
          <a:bodyPr/>
          <a:lstStyle/>
          <a:p>
            <a:fld id="{639202DE-3028-4D6B-ADC1-5F7A6542F647}" type="slidenum">
              <a:rPr lang="nl-NL" smtClean="0"/>
              <a:t>23</a:t>
            </a:fld>
            <a:endParaRPr lang="nl-NL"/>
          </a:p>
        </p:txBody>
      </p:sp>
    </p:spTree>
    <p:extLst>
      <p:ext uri="{BB962C8B-B14F-4D97-AF65-F5344CB8AC3E}">
        <p14:creationId xmlns:p14="http://schemas.microsoft.com/office/powerpoint/2010/main" val="26638073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639202DE-3028-4D6B-ADC1-5F7A6542F647}" type="slidenum">
              <a:rPr lang="nl-NL" smtClean="0"/>
              <a:t>24</a:t>
            </a:fld>
            <a:endParaRPr lang="nl-NL"/>
          </a:p>
        </p:txBody>
      </p:sp>
    </p:spTree>
    <p:extLst>
      <p:ext uri="{BB962C8B-B14F-4D97-AF65-F5344CB8AC3E}">
        <p14:creationId xmlns:p14="http://schemas.microsoft.com/office/powerpoint/2010/main" val="4981868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639202DE-3028-4D6B-ADC1-5F7A6542F647}" type="slidenum">
              <a:rPr lang="nl-NL" smtClean="0"/>
              <a:t>7</a:t>
            </a:fld>
            <a:endParaRPr lang="nl-NL"/>
          </a:p>
        </p:txBody>
      </p:sp>
    </p:spTree>
    <p:extLst>
      <p:ext uri="{BB962C8B-B14F-4D97-AF65-F5344CB8AC3E}">
        <p14:creationId xmlns:p14="http://schemas.microsoft.com/office/powerpoint/2010/main" val="2938284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DB3428-870C-06DF-77C3-49F11CC3C349}"/>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AC34AB1D-C3D6-2D35-3536-FB89998BF663}"/>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5CE2EE57-71E9-2FF2-B3BF-08EE043A5EB5}"/>
              </a:ext>
            </a:extLst>
          </p:cNvPr>
          <p:cNvSpPr>
            <a:spLocks noGrp="1"/>
          </p:cNvSpPr>
          <p:nvPr>
            <p:ph type="body" idx="1"/>
          </p:nvPr>
        </p:nvSpPr>
        <p:spPr/>
        <p:txBody>
          <a:bodyPr/>
          <a:lstStyle/>
          <a:p>
            <a:endParaRPr lang="nl-NL" dirty="0"/>
          </a:p>
        </p:txBody>
      </p:sp>
      <p:sp>
        <p:nvSpPr>
          <p:cNvPr id="4" name="Tijdelijke aanduiding voor dianummer 3">
            <a:extLst>
              <a:ext uri="{FF2B5EF4-FFF2-40B4-BE49-F238E27FC236}">
                <a16:creationId xmlns:a16="http://schemas.microsoft.com/office/drawing/2014/main" id="{F32015BB-2C85-3BCF-3361-8FDB585C11AB}"/>
              </a:ext>
            </a:extLst>
          </p:cNvPr>
          <p:cNvSpPr>
            <a:spLocks noGrp="1"/>
          </p:cNvSpPr>
          <p:nvPr>
            <p:ph type="sldNum" sz="quarter" idx="5"/>
          </p:nvPr>
        </p:nvSpPr>
        <p:spPr/>
        <p:txBody>
          <a:bodyPr/>
          <a:lstStyle/>
          <a:p>
            <a:fld id="{639202DE-3028-4D6B-ADC1-5F7A6542F647}" type="slidenum">
              <a:rPr lang="nl-NL" smtClean="0"/>
              <a:t>8</a:t>
            </a:fld>
            <a:endParaRPr lang="nl-NL"/>
          </a:p>
        </p:txBody>
      </p:sp>
    </p:spTree>
    <p:extLst>
      <p:ext uri="{BB962C8B-B14F-4D97-AF65-F5344CB8AC3E}">
        <p14:creationId xmlns:p14="http://schemas.microsoft.com/office/powerpoint/2010/main" val="21883515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3E1467-32CA-2FF8-DC89-99D3308EE206}"/>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18F145D0-44DB-09D0-B48B-54CF6F506702}"/>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7A0C1502-EC1D-4432-4F8A-9FC85EBDF571}"/>
              </a:ext>
            </a:extLst>
          </p:cNvPr>
          <p:cNvSpPr>
            <a:spLocks noGrp="1"/>
          </p:cNvSpPr>
          <p:nvPr>
            <p:ph type="body" idx="1"/>
          </p:nvPr>
        </p:nvSpPr>
        <p:spPr/>
        <p:txBody>
          <a:bodyPr/>
          <a:lstStyle/>
          <a:p>
            <a:endParaRPr lang="nl-NL" dirty="0"/>
          </a:p>
        </p:txBody>
      </p:sp>
      <p:sp>
        <p:nvSpPr>
          <p:cNvPr id="4" name="Tijdelijke aanduiding voor dianummer 3">
            <a:extLst>
              <a:ext uri="{FF2B5EF4-FFF2-40B4-BE49-F238E27FC236}">
                <a16:creationId xmlns:a16="http://schemas.microsoft.com/office/drawing/2014/main" id="{910F51A5-64B4-889C-6326-57D836855E3A}"/>
              </a:ext>
            </a:extLst>
          </p:cNvPr>
          <p:cNvSpPr>
            <a:spLocks noGrp="1"/>
          </p:cNvSpPr>
          <p:nvPr>
            <p:ph type="sldNum" sz="quarter" idx="5"/>
          </p:nvPr>
        </p:nvSpPr>
        <p:spPr/>
        <p:txBody>
          <a:bodyPr/>
          <a:lstStyle/>
          <a:p>
            <a:fld id="{639202DE-3028-4D6B-ADC1-5F7A6542F647}" type="slidenum">
              <a:rPr lang="nl-NL" smtClean="0"/>
              <a:t>10</a:t>
            </a:fld>
            <a:endParaRPr lang="nl-NL"/>
          </a:p>
        </p:txBody>
      </p:sp>
    </p:spTree>
    <p:extLst>
      <p:ext uri="{BB962C8B-B14F-4D97-AF65-F5344CB8AC3E}">
        <p14:creationId xmlns:p14="http://schemas.microsoft.com/office/powerpoint/2010/main" val="27622292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56D315-8C9D-3246-610D-ECD43DD697EB}"/>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F872E341-30C9-6859-DBBC-59D7301E4960}"/>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80E90EB3-D17B-4566-EBDB-1FEBA5E57487}"/>
              </a:ext>
            </a:extLst>
          </p:cNvPr>
          <p:cNvSpPr>
            <a:spLocks noGrp="1"/>
          </p:cNvSpPr>
          <p:nvPr>
            <p:ph type="body" idx="1"/>
          </p:nvPr>
        </p:nvSpPr>
        <p:spPr/>
        <p:txBody>
          <a:bodyPr/>
          <a:lstStyle/>
          <a:p>
            <a:endParaRPr lang="nl-NL" dirty="0"/>
          </a:p>
        </p:txBody>
      </p:sp>
      <p:sp>
        <p:nvSpPr>
          <p:cNvPr id="4" name="Tijdelijke aanduiding voor dianummer 3">
            <a:extLst>
              <a:ext uri="{FF2B5EF4-FFF2-40B4-BE49-F238E27FC236}">
                <a16:creationId xmlns:a16="http://schemas.microsoft.com/office/drawing/2014/main" id="{0FCC5FA1-601B-7855-F0A7-D1ACCD76877D}"/>
              </a:ext>
            </a:extLst>
          </p:cNvPr>
          <p:cNvSpPr>
            <a:spLocks noGrp="1"/>
          </p:cNvSpPr>
          <p:nvPr>
            <p:ph type="sldNum" sz="quarter" idx="5"/>
          </p:nvPr>
        </p:nvSpPr>
        <p:spPr/>
        <p:txBody>
          <a:bodyPr/>
          <a:lstStyle/>
          <a:p>
            <a:fld id="{639202DE-3028-4D6B-ADC1-5F7A6542F647}" type="slidenum">
              <a:rPr lang="nl-NL" smtClean="0"/>
              <a:t>11</a:t>
            </a:fld>
            <a:endParaRPr lang="nl-NL"/>
          </a:p>
        </p:txBody>
      </p:sp>
    </p:spTree>
    <p:extLst>
      <p:ext uri="{BB962C8B-B14F-4D97-AF65-F5344CB8AC3E}">
        <p14:creationId xmlns:p14="http://schemas.microsoft.com/office/powerpoint/2010/main" val="33806067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57889A-3AA1-C5D6-08E3-891CA33C9C52}"/>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31787A1E-4DD1-227B-9E7A-CF52799E0C81}"/>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980ED5D8-8490-C82C-CDC4-FFFD3A24C46D}"/>
              </a:ext>
            </a:extLst>
          </p:cNvPr>
          <p:cNvSpPr>
            <a:spLocks noGrp="1"/>
          </p:cNvSpPr>
          <p:nvPr>
            <p:ph type="body" idx="1"/>
          </p:nvPr>
        </p:nvSpPr>
        <p:spPr/>
        <p:txBody>
          <a:bodyPr/>
          <a:lstStyle/>
          <a:p>
            <a:endParaRPr lang="nl-NL" dirty="0"/>
          </a:p>
        </p:txBody>
      </p:sp>
      <p:sp>
        <p:nvSpPr>
          <p:cNvPr id="4" name="Tijdelijke aanduiding voor dianummer 3">
            <a:extLst>
              <a:ext uri="{FF2B5EF4-FFF2-40B4-BE49-F238E27FC236}">
                <a16:creationId xmlns:a16="http://schemas.microsoft.com/office/drawing/2014/main" id="{060FD5EB-B1C4-6FE8-1D5D-4D28FC47DC49}"/>
              </a:ext>
            </a:extLst>
          </p:cNvPr>
          <p:cNvSpPr>
            <a:spLocks noGrp="1"/>
          </p:cNvSpPr>
          <p:nvPr>
            <p:ph type="sldNum" sz="quarter" idx="5"/>
          </p:nvPr>
        </p:nvSpPr>
        <p:spPr/>
        <p:txBody>
          <a:bodyPr/>
          <a:lstStyle/>
          <a:p>
            <a:fld id="{639202DE-3028-4D6B-ADC1-5F7A6542F647}" type="slidenum">
              <a:rPr lang="nl-NL" smtClean="0"/>
              <a:t>13</a:t>
            </a:fld>
            <a:endParaRPr lang="nl-NL"/>
          </a:p>
        </p:txBody>
      </p:sp>
    </p:spTree>
    <p:extLst>
      <p:ext uri="{BB962C8B-B14F-4D97-AF65-F5344CB8AC3E}">
        <p14:creationId xmlns:p14="http://schemas.microsoft.com/office/powerpoint/2010/main" val="16427438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CB8325-89CD-DFD9-AA22-B7E8D294F977}"/>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F13A72A7-6FE0-205C-AA76-36B7EBD4D5D4}"/>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CE4D6640-1DAE-D53C-583E-FC860B5E2DB3}"/>
              </a:ext>
            </a:extLst>
          </p:cNvPr>
          <p:cNvSpPr>
            <a:spLocks noGrp="1"/>
          </p:cNvSpPr>
          <p:nvPr>
            <p:ph type="body" idx="1"/>
          </p:nvPr>
        </p:nvSpPr>
        <p:spPr/>
        <p:txBody>
          <a:bodyPr/>
          <a:lstStyle/>
          <a:p>
            <a:endParaRPr lang="nl-NL" dirty="0"/>
          </a:p>
        </p:txBody>
      </p:sp>
      <p:sp>
        <p:nvSpPr>
          <p:cNvPr id="4" name="Tijdelijke aanduiding voor dianummer 3">
            <a:extLst>
              <a:ext uri="{FF2B5EF4-FFF2-40B4-BE49-F238E27FC236}">
                <a16:creationId xmlns:a16="http://schemas.microsoft.com/office/drawing/2014/main" id="{4695D659-14B0-9664-87A4-82AC16D4F0C6}"/>
              </a:ext>
            </a:extLst>
          </p:cNvPr>
          <p:cNvSpPr>
            <a:spLocks noGrp="1"/>
          </p:cNvSpPr>
          <p:nvPr>
            <p:ph type="sldNum" sz="quarter" idx="5"/>
          </p:nvPr>
        </p:nvSpPr>
        <p:spPr/>
        <p:txBody>
          <a:bodyPr/>
          <a:lstStyle/>
          <a:p>
            <a:fld id="{639202DE-3028-4D6B-ADC1-5F7A6542F647}" type="slidenum">
              <a:rPr lang="nl-NL" smtClean="0"/>
              <a:t>15</a:t>
            </a:fld>
            <a:endParaRPr lang="nl-NL"/>
          </a:p>
        </p:txBody>
      </p:sp>
    </p:spTree>
    <p:extLst>
      <p:ext uri="{BB962C8B-B14F-4D97-AF65-F5344CB8AC3E}">
        <p14:creationId xmlns:p14="http://schemas.microsoft.com/office/powerpoint/2010/main" val="17382511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639202DE-3028-4D6B-ADC1-5F7A6542F647}" type="slidenum">
              <a:rPr lang="nl-NL" smtClean="0"/>
              <a:t>17</a:t>
            </a:fld>
            <a:endParaRPr lang="nl-NL"/>
          </a:p>
        </p:txBody>
      </p:sp>
    </p:spTree>
    <p:extLst>
      <p:ext uri="{BB962C8B-B14F-4D97-AF65-F5344CB8AC3E}">
        <p14:creationId xmlns:p14="http://schemas.microsoft.com/office/powerpoint/2010/main" val="5182960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B9E6E5-601F-72AD-21FC-E69E069C6DA6}"/>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FCDAA6BD-2141-9342-338E-F75053E65ABB}"/>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F184602B-C5A0-38A2-F8A8-5ED353289E2D}"/>
              </a:ext>
            </a:extLst>
          </p:cNvPr>
          <p:cNvSpPr>
            <a:spLocks noGrp="1"/>
          </p:cNvSpPr>
          <p:nvPr>
            <p:ph type="body" idx="1"/>
          </p:nvPr>
        </p:nvSpPr>
        <p:spPr/>
        <p:txBody>
          <a:bodyPr/>
          <a:lstStyle/>
          <a:p>
            <a:endParaRPr lang="nl-NL" dirty="0"/>
          </a:p>
        </p:txBody>
      </p:sp>
      <p:sp>
        <p:nvSpPr>
          <p:cNvPr id="4" name="Tijdelijke aanduiding voor dianummer 3">
            <a:extLst>
              <a:ext uri="{FF2B5EF4-FFF2-40B4-BE49-F238E27FC236}">
                <a16:creationId xmlns:a16="http://schemas.microsoft.com/office/drawing/2014/main" id="{B4F22831-0642-08F3-D7AD-7ED62EC36A23}"/>
              </a:ext>
            </a:extLst>
          </p:cNvPr>
          <p:cNvSpPr>
            <a:spLocks noGrp="1"/>
          </p:cNvSpPr>
          <p:nvPr>
            <p:ph type="sldNum" sz="quarter" idx="5"/>
          </p:nvPr>
        </p:nvSpPr>
        <p:spPr/>
        <p:txBody>
          <a:bodyPr/>
          <a:lstStyle/>
          <a:p>
            <a:fld id="{639202DE-3028-4D6B-ADC1-5F7A6542F647}" type="slidenum">
              <a:rPr lang="nl-NL" smtClean="0"/>
              <a:t>18</a:t>
            </a:fld>
            <a:endParaRPr lang="nl-NL"/>
          </a:p>
        </p:txBody>
      </p:sp>
    </p:spTree>
    <p:extLst>
      <p:ext uri="{BB962C8B-B14F-4D97-AF65-F5344CB8AC3E}">
        <p14:creationId xmlns:p14="http://schemas.microsoft.com/office/powerpoint/2010/main" val="35085147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1.jpe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tartdia">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28292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2AA5670-A5DE-4914-9935-FEEFD8777C82}"/>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1E9A6F9C-7D5E-4107-B650-72ED8B50E0FE}"/>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C215BA3E-E112-4BF6-BF1F-C8FA84840023}"/>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67A379A8-E262-46F4-B0D4-05398F873E00}"/>
              </a:ext>
            </a:extLst>
          </p:cNvPr>
          <p:cNvSpPr>
            <a:spLocks noGrp="1"/>
          </p:cNvSpPr>
          <p:nvPr>
            <p:ph type="dt" sz="half" idx="10"/>
          </p:nvPr>
        </p:nvSpPr>
        <p:spPr>
          <a:xfrm>
            <a:off x="838200" y="6356350"/>
            <a:ext cx="2743200" cy="365125"/>
          </a:xfrm>
          <a:prstGeom prst="rect">
            <a:avLst/>
          </a:prstGeom>
        </p:spPr>
        <p:txBody>
          <a:bodyPr/>
          <a:lstStyle/>
          <a:p>
            <a:fld id="{666C6D05-ED8E-44C3-A425-928D18B05BAD}" type="datetimeFigureOut">
              <a:rPr lang="nl-NL" smtClean="0"/>
              <a:t>30-11-2025</a:t>
            </a:fld>
            <a:endParaRPr lang="nl-NL"/>
          </a:p>
        </p:txBody>
      </p:sp>
      <p:sp>
        <p:nvSpPr>
          <p:cNvPr id="6" name="Tijdelijke aanduiding voor voettekst 5">
            <a:extLst>
              <a:ext uri="{FF2B5EF4-FFF2-40B4-BE49-F238E27FC236}">
                <a16:creationId xmlns:a16="http://schemas.microsoft.com/office/drawing/2014/main" id="{3DFE1FF1-F93D-481B-9675-BECB118B2803}"/>
              </a:ext>
            </a:extLst>
          </p:cNvPr>
          <p:cNvSpPr>
            <a:spLocks noGrp="1"/>
          </p:cNvSpPr>
          <p:nvPr>
            <p:ph type="ftr" sz="quarter" idx="11"/>
          </p:nvPr>
        </p:nvSpPr>
        <p:spPr>
          <a:xfrm>
            <a:off x="4038600" y="6356350"/>
            <a:ext cx="4114800" cy="365125"/>
          </a:xfrm>
          <a:prstGeom prst="rect">
            <a:avLst/>
          </a:prstGeom>
        </p:spPr>
        <p:txBody>
          <a:bodyPr/>
          <a:lstStyle/>
          <a:p>
            <a:endParaRPr lang="nl-NL"/>
          </a:p>
        </p:txBody>
      </p:sp>
      <p:sp>
        <p:nvSpPr>
          <p:cNvPr id="7" name="Tijdelijke aanduiding voor dianummer 6">
            <a:extLst>
              <a:ext uri="{FF2B5EF4-FFF2-40B4-BE49-F238E27FC236}">
                <a16:creationId xmlns:a16="http://schemas.microsoft.com/office/drawing/2014/main" id="{740FD818-446F-4CF0-B7DA-01D540F65F70}"/>
              </a:ext>
            </a:extLst>
          </p:cNvPr>
          <p:cNvSpPr>
            <a:spLocks noGrp="1"/>
          </p:cNvSpPr>
          <p:nvPr>
            <p:ph type="sldNum" sz="quarter" idx="12"/>
          </p:nvPr>
        </p:nvSpPr>
        <p:spPr>
          <a:xfrm>
            <a:off x="8610600" y="6356350"/>
            <a:ext cx="2743200" cy="365125"/>
          </a:xfrm>
          <a:prstGeom prst="rect">
            <a:avLst/>
          </a:prstGeom>
        </p:spPr>
        <p:txBody>
          <a:bodyPr/>
          <a:lstStyle/>
          <a:p>
            <a:fld id="{C2187FB3-831F-49E1-852C-4DAA19D8FAFC}" type="slidenum">
              <a:rPr lang="nl-NL" smtClean="0"/>
              <a:t>‹nr.›</a:t>
            </a:fld>
            <a:endParaRPr lang="nl-NL"/>
          </a:p>
        </p:txBody>
      </p:sp>
    </p:spTree>
    <p:extLst>
      <p:ext uri="{BB962C8B-B14F-4D97-AF65-F5344CB8AC3E}">
        <p14:creationId xmlns:p14="http://schemas.microsoft.com/office/powerpoint/2010/main" val="16028534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B996B79-CBF0-464B-9C1F-92908CF08F8E}"/>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58C397F7-A6EC-440E-9D3F-1D8574344D74}"/>
              </a:ext>
            </a:extLst>
          </p:cNvPr>
          <p:cNvSpPr>
            <a:spLocks noGrp="1"/>
          </p:cNvSpPr>
          <p:nvPr>
            <p:ph type="dt" sz="half" idx="10"/>
          </p:nvPr>
        </p:nvSpPr>
        <p:spPr>
          <a:xfrm>
            <a:off x="838200" y="6356350"/>
            <a:ext cx="2743200" cy="365125"/>
          </a:xfrm>
          <a:prstGeom prst="rect">
            <a:avLst/>
          </a:prstGeom>
        </p:spPr>
        <p:txBody>
          <a:bodyPr/>
          <a:lstStyle/>
          <a:p>
            <a:fld id="{666C6D05-ED8E-44C3-A425-928D18B05BAD}" type="datetimeFigureOut">
              <a:rPr lang="nl-NL" smtClean="0"/>
              <a:t>30-11-2025</a:t>
            </a:fld>
            <a:endParaRPr lang="nl-NL"/>
          </a:p>
        </p:txBody>
      </p:sp>
      <p:sp>
        <p:nvSpPr>
          <p:cNvPr id="4" name="Tijdelijke aanduiding voor voettekst 3">
            <a:extLst>
              <a:ext uri="{FF2B5EF4-FFF2-40B4-BE49-F238E27FC236}">
                <a16:creationId xmlns:a16="http://schemas.microsoft.com/office/drawing/2014/main" id="{5FE837B1-C775-4D59-B278-20003B038256}"/>
              </a:ext>
            </a:extLst>
          </p:cNvPr>
          <p:cNvSpPr>
            <a:spLocks noGrp="1"/>
          </p:cNvSpPr>
          <p:nvPr>
            <p:ph type="ftr" sz="quarter" idx="11"/>
          </p:nvPr>
        </p:nvSpPr>
        <p:spPr>
          <a:xfrm>
            <a:off x="4038600" y="6356350"/>
            <a:ext cx="4114800" cy="365125"/>
          </a:xfrm>
          <a:prstGeom prst="rect">
            <a:avLst/>
          </a:prstGeom>
        </p:spPr>
        <p:txBody>
          <a:bodyPr/>
          <a:lstStyle/>
          <a:p>
            <a:endParaRPr lang="nl-NL"/>
          </a:p>
        </p:txBody>
      </p:sp>
      <p:sp>
        <p:nvSpPr>
          <p:cNvPr id="5" name="Tijdelijke aanduiding voor dianummer 4">
            <a:extLst>
              <a:ext uri="{FF2B5EF4-FFF2-40B4-BE49-F238E27FC236}">
                <a16:creationId xmlns:a16="http://schemas.microsoft.com/office/drawing/2014/main" id="{62B45130-DCA9-4A62-88C0-E23E251C7C90}"/>
              </a:ext>
            </a:extLst>
          </p:cNvPr>
          <p:cNvSpPr>
            <a:spLocks noGrp="1"/>
          </p:cNvSpPr>
          <p:nvPr>
            <p:ph type="sldNum" sz="quarter" idx="12"/>
          </p:nvPr>
        </p:nvSpPr>
        <p:spPr>
          <a:xfrm>
            <a:off x="8610600" y="6356350"/>
            <a:ext cx="2743200" cy="365125"/>
          </a:xfrm>
          <a:prstGeom prst="rect">
            <a:avLst/>
          </a:prstGeom>
        </p:spPr>
        <p:txBody>
          <a:bodyPr/>
          <a:lstStyle/>
          <a:p>
            <a:fld id="{C2187FB3-831F-49E1-852C-4DAA19D8FAFC}" type="slidenum">
              <a:rPr lang="nl-NL" smtClean="0"/>
              <a:t>‹nr.›</a:t>
            </a:fld>
            <a:endParaRPr lang="nl-NL"/>
          </a:p>
        </p:txBody>
      </p:sp>
    </p:spTree>
    <p:extLst>
      <p:ext uri="{BB962C8B-B14F-4D97-AF65-F5344CB8AC3E}">
        <p14:creationId xmlns:p14="http://schemas.microsoft.com/office/powerpoint/2010/main" val="11763663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405FE6F-3A96-4443-A68D-C125D81DE9FF}"/>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39618C49-977B-4428-AB86-4061604DEE0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9EB5AE4B-4D08-403C-AEEA-7929E65E528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5802F5CD-8AEE-420E-9C64-2A2CE9493A6A}"/>
              </a:ext>
            </a:extLst>
          </p:cNvPr>
          <p:cNvSpPr>
            <a:spLocks noGrp="1"/>
          </p:cNvSpPr>
          <p:nvPr>
            <p:ph type="dt" sz="half" idx="10"/>
          </p:nvPr>
        </p:nvSpPr>
        <p:spPr>
          <a:xfrm>
            <a:off x="838200" y="6356350"/>
            <a:ext cx="2743200" cy="365125"/>
          </a:xfrm>
          <a:prstGeom prst="rect">
            <a:avLst/>
          </a:prstGeom>
        </p:spPr>
        <p:txBody>
          <a:bodyPr/>
          <a:lstStyle/>
          <a:p>
            <a:fld id="{666C6D05-ED8E-44C3-A425-928D18B05BAD}" type="datetimeFigureOut">
              <a:rPr lang="nl-NL" smtClean="0"/>
              <a:t>30-11-2025</a:t>
            </a:fld>
            <a:endParaRPr lang="nl-NL"/>
          </a:p>
        </p:txBody>
      </p:sp>
      <p:sp>
        <p:nvSpPr>
          <p:cNvPr id="6" name="Tijdelijke aanduiding voor voettekst 5">
            <a:extLst>
              <a:ext uri="{FF2B5EF4-FFF2-40B4-BE49-F238E27FC236}">
                <a16:creationId xmlns:a16="http://schemas.microsoft.com/office/drawing/2014/main" id="{441CB041-A7CC-4B75-A3CC-64ED861EC542}"/>
              </a:ext>
            </a:extLst>
          </p:cNvPr>
          <p:cNvSpPr>
            <a:spLocks noGrp="1"/>
          </p:cNvSpPr>
          <p:nvPr>
            <p:ph type="ftr" sz="quarter" idx="11"/>
          </p:nvPr>
        </p:nvSpPr>
        <p:spPr>
          <a:xfrm>
            <a:off x="4038600" y="6356350"/>
            <a:ext cx="4114800" cy="365125"/>
          </a:xfrm>
          <a:prstGeom prst="rect">
            <a:avLst/>
          </a:prstGeom>
        </p:spPr>
        <p:txBody>
          <a:bodyPr/>
          <a:lstStyle/>
          <a:p>
            <a:endParaRPr lang="nl-NL"/>
          </a:p>
        </p:txBody>
      </p:sp>
      <p:sp>
        <p:nvSpPr>
          <p:cNvPr id="7" name="Tijdelijke aanduiding voor dianummer 6">
            <a:extLst>
              <a:ext uri="{FF2B5EF4-FFF2-40B4-BE49-F238E27FC236}">
                <a16:creationId xmlns:a16="http://schemas.microsoft.com/office/drawing/2014/main" id="{C5830E2B-99A9-4431-BE7D-1302AC5C54FF}"/>
              </a:ext>
            </a:extLst>
          </p:cNvPr>
          <p:cNvSpPr>
            <a:spLocks noGrp="1"/>
          </p:cNvSpPr>
          <p:nvPr>
            <p:ph type="sldNum" sz="quarter" idx="12"/>
          </p:nvPr>
        </p:nvSpPr>
        <p:spPr>
          <a:xfrm>
            <a:off x="8610600" y="6356350"/>
            <a:ext cx="2743200" cy="365125"/>
          </a:xfrm>
          <a:prstGeom prst="rect">
            <a:avLst/>
          </a:prstGeom>
        </p:spPr>
        <p:txBody>
          <a:bodyPr/>
          <a:lstStyle/>
          <a:p>
            <a:fld id="{C2187FB3-831F-49E1-852C-4DAA19D8FAFC}" type="slidenum">
              <a:rPr lang="nl-NL" smtClean="0"/>
              <a:t>‹nr.›</a:t>
            </a:fld>
            <a:endParaRPr lang="nl-NL"/>
          </a:p>
        </p:txBody>
      </p:sp>
    </p:spTree>
    <p:extLst>
      <p:ext uri="{BB962C8B-B14F-4D97-AF65-F5344CB8AC3E}">
        <p14:creationId xmlns:p14="http://schemas.microsoft.com/office/powerpoint/2010/main" val="16567848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22130F48-BB33-4DF0-AE46-930E4FEE5C58}"/>
              </a:ext>
            </a:extLst>
          </p:cNvPr>
          <p:cNvSpPr>
            <a:spLocks noGrp="1"/>
          </p:cNvSpPr>
          <p:nvPr>
            <p:ph type="dt" sz="half" idx="10"/>
          </p:nvPr>
        </p:nvSpPr>
        <p:spPr>
          <a:xfrm>
            <a:off x="838200" y="6356350"/>
            <a:ext cx="2743200" cy="365125"/>
          </a:xfrm>
          <a:prstGeom prst="rect">
            <a:avLst/>
          </a:prstGeom>
        </p:spPr>
        <p:txBody>
          <a:bodyPr/>
          <a:lstStyle/>
          <a:p>
            <a:fld id="{666C6D05-ED8E-44C3-A425-928D18B05BAD}" type="datetimeFigureOut">
              <a:rPr lang="nl-NL" smtClean="0"/>
              <a:t>30-11-2025</a:t>
            </a:fld>
            <a:endParaRPr lang="nl-NL"/>
          </a:p>
        </p:txBody>
      </p:sp>
      <p:sp>
        <p:nvSpPr>
          <p:cNvPr id="3" name="Tijdelijke aanduiding voor voettekst 2">
            <a:extLst>
              <a:ext uri="{FF2B5EF4-FFF2-40B4-BE49-F238E27FC236}">
                <a16:creationId xmlns:a16="http://schemas.microsoft.com/office/drawing/2014/main" id="{B8556D7B-9A1B-4951-806A-6A3514C024CD}"/>
              </a:ext>
            </a:extLst>
          </p:cNvPr>
          <p:cNvSpPr>
            <a:spLocks noGrp="1"/>
          </p:cNvSpPr>
          <p:nvPr>
            <p:ph type="ftr" sz="quarter" idx="11"/>
          </p:nvPr>
        </p:nvSpPr>
        <p:spPr>
          <a:xfrm>
            <a:off x="4038600" y="6356350"/>
            <a:ext cx="4114800" cy="365125"/>
          </a:xfrm>
          <a:prstGeom prst="rect">
            <a:avLst/>
          </a:prstGeom>
        </p:spPr>
        <p:txBody>
          <a:bodyPr/>
          <a:lstStyle/>
          <a:p>
            <a:endParaRPr lang="nl-NL"/>
          </a:p>
        </p:txBody>
      </p:sp>
      <p:sp>
        <p:nvSpPr>
          <p:cNvPr id="4" name="Tijdelijke aanduiding voor dianummer 3">
            <a:extLst>
              <a:ext uri="{FF2B5EF4-FFF2-40B4-BE49-F238E27FC236}">
                <a16:creationId xmlns:a16="http://schemas.microsoft.com/office/drawing/2014/main" id="{A7EA83AB-6155-4C6F-9D67-E29E24B4CC28}"/>
              </a:ext>
            </a:extLst>
          </p:cNvPr>
          <p:cNvSpPr>
            <a:spLocks noGrp="1"/>
          </p:cNvSpPr>
          <p:nvPr>
            <p:ph type="sldNum" sz="quarter" idx="12"/>
          </p:nvPr>
        </p:nvSpPr>
        <p:spPr>
          <a:xfrm>
            <a:off x="8610600" y="6356350"/>
            <a:ext cx="2743200" cy="365125"/>
          </a:xfrm>
          <a:prstGeom prst="rect">
            <a:avLst/>
          </a:prstGeom>
        </p:spPr>
        <p:txBody>
          <a:bodyPr/>
          <a:lstStyle/>
          <a:p>
            <a:fld id="{C2187FB3-831F-49E1-852C-4DAA19D8FAFC}" type="slidenum">
              <a:rPr lang="nl-NL" smtClean="0"/>
              <a:t>‹nr.›</a:t>
            </a:fld>
            <a:endParaRPr lang="nl-NL"/>
          </a:p>
        </p:txBody>
      </p:sp>
    </p:spTree>
    <p:extLst>
      <p:ext uri="{BB962C8B-B14F-4D97-AF65-F5344CB8AC3E}">
        <p14:creationId xmlns:p14="http://schemas.microsoft.com/office/powerpoint/2010/main" val="27687025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Afsluiting">
    <p:spTree>
      <p:nvGrpSpPr>
        <p:cNvPr id="1" name=""/>
        <p:cNvGrpSpPr/>
        <p:nvPr/>
      </p:nvGrpSpPr>
      <p:grpSpPr>
        <a:xfrm>
          <a:off x="0" y="0"/>
          <a:ext cx="0" cy="0"/>
          <a:chOff x="0" y="0"/>
          <a:chExt cx="0" cy="0"/>
        </a:xfrm>
      </p:grpSpPr>
      <p:sp>
        <p:nvSpPr>
          <p:cNvPr id="7" name="Tijdelijke aanduiding voor afbeelding 6">
            <a:extLst>
              <a:ext uri="{FF2B5EF4-FFF2-40B4-BE49-F238E27FC236}">
                <a16:creationId xmlns:a16="http://schemas.microsoft.com/office/drawing/2014/main" id="{B35A2DF4-05F7-4D73-8A73-5E9DC61C4314}"/>
              </a:ext>
            </a:extLst>
          </p:cNvPr>
          <p:cNvSpPr>
            <a:spLocks noGrp="1"/>
          </p:cNvSpPr>
          <p:nvPr>
            <p:ph type="pic" sz="quarter" idx="13"/>
          </p:nvPr>
        </p:nvSpPr>
        <p:spPr>
          <a:xfrm>
            <a:off x="0" y="0"/>
            <a:ext cx="12192000" cy="6858000"/>
          </a:xfrm>
        </p:spPr>
        <p:txBody>
          <a:bodyPr/>
          <a:lstStyle>
            <a:lvl1pPr marL="0" indent="0">
              <a:buNone/>
              <a:defRPr/>
            </a:lvl1pPr>
          </a:lstStyle>
          <a:p>
            <a:endParaRPr lang="nl-NL"/>
          </a:p>
          <a:p>
            <a:r>
              <a:rPr lang="nl-NL"/>
              <a:t>	</a:t>
            </a:r>
          </a:p>
        </p:txBody>
      </p:sp>
      <p:pic>
        <p:nvPicPr>
          <p:cNvPr id="3" name="Afbeelding 2" descr="Afbeelding met hand&#10;&#10;Automatisch gegenereerde beschrijving">
            <a:extLst>
              <a:ext uri="{FF2B5EF4-FFF2-40B4-BE49-F238E27FC236}">
                <a16:creationId xmlns:a16="http://schemas.microsoft.com/office/drawing/2014/main" id="{29987D42-025B-4050-AE19-E11F3E72B79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1558" t="20230" r="9801" b="13158"/>
          <a:stretch/>
        </p:blipFill>
        <p:spPr>
          <a:xfrm>
            <a:off x="0" y="-1"/>
            <a:ext cx="12192000" cy="6858001"/>
          </a:xfrm>
          <a:prstGeom prst="rect">
            <a:avLst/>
          </a:prstGeom>
          <a:blipFill>
            <a:blip r:embed="rId3"/>
            <a:stretch>
              <a:fillRect/>
            </a:stretch>
          </a:blipFill>
        </p:spPr>
      </p:pic>
      <p:pic>
        <p:nvPicPr>
          <p:cNvPr id="4" name="Afbeelding 3">
            <a:extLst>
              <a:ext uri="{FF2B5EF4-FFF2-40B4-BE49-F238E27FC236}">
                <a16:creationId xmlns:a16="http://schemas.microsoft.com/office/drawing/2014/main" id="{E3F1FEBE-09FD-4382-820D-812A4ACEB1F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850217" y="5550408"/>
            <a:ext cx="1066800" cy="1060704"/>
          </a:xfrm>
          <a:prstGeom prst="rect">
            <a:avLst/>
          </a:prstGeom>
        </p:spPr>
      </p:pic>
      <p:sp>
        <p:nvSpPr>
          <p:cNvPr id="8" name="Rechthoek: met één afgeronde hoek 7">
            <a:extLst>
              <a:ext uri="{FF2B5EF4-FFF2-40B4-BE49-F238E27FC236}">
                <a16:creationId xmlns:a16="http://schemas.microsoft.com/office/drawing/2014/main" id="{7419236A-5E20-4049-9FFB-2CFEE2B79D77}"/>
              </a:ext>
            </a:extLst>
          </p:cNvPr>
          <p:cNvSpPr/>
          <p:nvPr userDrawn="1"/>
        </p:nvSpPr>
        <p:spPr>
          <a:xfrm flipV="1">
            <a:off x="0" y="3950210"/>
            <a:ext cx="7234518" cy="1600198"/>
          </a:xfrm>
          <a:prstGeom prst="round1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Tekstvak 8">
            <a:extLst>
              <a:ext uri="{FF2B5EF4-FFF2-40B4-BE49-F238E27FC236}">
                <a16:creationId xmlns:a16="http://schemas.microsoft.com/office/drawing/2014/main" id="{B3C9D2BE-A7F6-45EC-A76A-838E507E974F}"/>
              </a:ext>
            </a:extLst>
          </p:cNvPr>
          <p:cNvSpPr txBox="1"/>
          <p:nvPr userDrawn="1"/>
        </p:nvSpPr>
        <p:spPr>
          <a:xfrm>
            <a:off x="389964" y="4088589"/>
            <a:ext cx="5378823" cy="1323439"/>
          </a:xfrm>
          <a:prstGeom prst="rect">
            <a:avLst/>
          </a:prstGeom>
          <a:noFill/>
        </p:spPr>
        <p:txBody>
          <a:bodyPr wrap="square" rtlCol="0">
            <a:spAutoFit/>
          </a:bodyPr>
          <a:lstStyle/>
          <a:p>
            <a:r>
              <a:rPr lang="nl-NL" sz="4000" b="1">
                <a:solidFill>
                  <a:schemeClr val="bg1"/>
                </a:solidFill>
              </a:rPr>
              <a:t>Hoe kunnen wij uw wereld veiliger maken?</a:t>
            </a:r>
          </a:p>
        </p:txBody>
      </p:sp>
    </p:spTree>
    <p:extLst>
      <p:ext uri="{BB962C8B-B14F-4D97-AF65-F5344CB8AC3E}">
        <p14:creationId xmlns:p14="http://schemas.microsoft.com/office/powerpoint/2010/main" val="22544461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Foto">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73AA8C34-C182-4DEA-A2C7-27DF89FDA258}"/>
              </a:ext>
            </a:extLst>
          </p:cNvPr>
          <p:cNvSpPr txBox="1"/>
          <p:nvPr userDrawn="1"/>
        </p:nvSpPr>
        <p:spPr>
          <a:xfrm>
            <a:off x="10672482" y="381000"/>
            <a:ext cx="1420908" cy="523220"/>
          </a:xfrm>
          <a:prstGeom prst="rect">
            <a:avLst/>
          </a:prstGeom>
          <a:noFill/>
        </p:spPr>
        <p:txBody>
          <a:bodyPr wrap="square" rtlCol="0">
            <a:spAutoFit/>
          </a:bodyPr>
          <a:lstStyle/>
          <a:p>
            <a:pPr algn="r"/>
            <a:r>
              <a:rPr lang="nl-NL" sz="1400" b="1"/>
              <a:t>Jouw wereld elke dag veiliger</a:t>
            </a:r>
          </a:p>
        </p:txBody>
      </p:sp>
      <p:sp>
        <p:nvSpPr>
          <p:cNvPr id="7" name="Tekstvak 6">
            <a:extLst>
              <a:ext uri="{FF2B5EF4-FFF2-40B4-BE49-F238E27FC236}">
                <a16:creationId xmlns:a16="http://schemas.microsoft.com/office/drawing/2014/main" id="{39F48E2A-923D-4A78-88F7-6216EE62C34D}"/>
              </a:ext>
            </a:extLst>
          </p:cNvPr>
          <p:cNvSpPr txBox="1"/>
          <p:nvPr userDrawn="1"/>
        </p:nvSpPr>
        <p:spPr>
          <a:xfrm>
            <a:off x="210671" y="286871"/>
            <a:ext cx="7776882" cy="584775"/>
          </a:xfrm>
          <a:prstGeom prst="rect">
            <a:avLst/>
          </a:prstGeom>
          <a:noFill/>
        </p:spPr>
        <p:txBody>
          <a:bodyPr wrap="square" rtlCol="0">
            <a:spAutoFit/>
          </a:bodyPr>
          <a:lstStyle/>
          <a:p>
            <a:r>
              <a:rPr lang="nl-NL" sz="3200" b="1">
                <a:latin typeface="+mj-lt"/>
              </a:rPr>
              <a:t>Elektrotechnisch inspecteur</a:t>
            </a:r>
          </a:p>
        </p:txBody>
      </p:sp>
      <p:sp>
        <p:nvSpPr>
          <p:cNvPr id="8" name="Tijdelijke aanduiding voor afbeelding 7">
            <a:extLst>
              <a:ext uri="{FF2B5EF4-FFF2-40B4-BE49-F238E27FC236}">
                <a16:creationId xmlns:a16="http://schemas.microsoft.com/office/drawing/2014/main" id="{D96240B5-0E56-4CEF-A535-8A00CAF5C0D9}"/>
              </a:ext>
            </a:extLst>
          </p:cNvPr>
          <p:cNvSpPr>
            <a:spLocks noGrp="1"/>
          </p:cNvSpPr>
          <p:nvPr>
            <p:ph type="pic" sz="quarter" idx="10"/>
          </p:nvPr>
        </p:nvSpPr>
        <p:spPr>
          <a:xfrm>
            <a:off x="1097989" y="1264677"/>
            <a:ext cx="8476317" cy="4858216"/>
          </a:xfrm>
        </p:spPr>
        <p:txBody>
          <a:bodyPr/>
          <a:lstStyle/>
          <a:p>
            <a:endParaRPr lang="nl-NL"/>
          </a:p>
        </p:txBody>
      </p:sp>
    </p:spTree>
    <p:extLst>
      <p:ext uri="{BB962C8B-B14F-4D97-AF65-F5344CB8AC3E}">
        <p14:creationId xmlns:p14="http://schemas.microsoft.com/office/powerpoint/2010/main" val="23260647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eldia">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99837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3A0A20B6-FA15-C1C6-D14B-02C2BDDEEC07}"/>
              </a:ext>
            </a:extLst>
          </p:cNvPr>
          <p:cNvSpPr>
            <a:spLocks noGrp="1"/>
          </p:cNvSpPr>
          <p:nvPr>
            <p:ph type="dt" sz="half" idx="10"/>
          </p:nvPr>
        </p:nvSpPr>
        <p:spPr>
          <a:xfrm>
            <a:off x="838200" y="6356350"/>
            <a:ext cx="2743200" cy="365125"/>
          </a:xfrm>
          <a:prstGeom prst="rect">
            <a:avLst/>
          </a:prstGeom>
        </p:spPr>
        <p:txBody>
          <a:bodyPr/>
          <a:lstStyle/>
          <a:p>
            <a:fld id="{1091CCC0-0BF4-4F5C-82D9-A69DA7246F37}" type="datetimeFigureOut">
              <a:rPr lang="nl-NL" smtClean="0"/>
              <a:t>30-11-2025</a:t>
            </a:fld>
            <a:endParaRPr lang="nl-NL"/>
          </a:p>
        </p:txBody>
      </p:sp>
      <p:sp>
        <p:nvSpPr>
          <p:cNvPr id="3" name="Tijdelijke aanduiding voor voettekst 2">
            <a:extLst>
              <a:ext uri="{FF2B5EF4-FFF2-40B4-BE49-F238E27FC236}">
                <a16:creationId xmlns:a16="http://schemas.microsoft.com/office/drawing/2014/main" id="{50F5A625-4DD1-90A4-CF38-71B743399CFD}"/>
              </a:ext>
            </a:extLst>
          </p:cNvPr>
          <p:cNvSpPr>
            <a:spLocks noGrp="1"/>
          </p:cNvSpPr>
          <p:nvPr>
            <p:ph type="ftr" sz="quarter" idx="11"/>
          </p:nvPr>
        </p:nvSpPr>
        <p:spPr>
          <a:xfrm>
            <a:off x="4038600" y="6356350"/>
            <a:ext cx="4114800" cy="365125"/>
          </a:xfrm>
          <a:prstGeom prst="rect">
            <a:avLst/>
          </a:prstGeom>
        </p:spPr>
        <p:txBody>
          <a:bodyPr/>
          <a:lstStyle/>
          <a:p>
            <a:endParaRPr lang="nl-NL"/>
          </a:p>
        </p:txBody>
      </p:sp>
      <p:sp>
        <p:nvSpPr>
          <p:cNvPr id="4" name="Tijdelijke aanduiding voor dianummer 3">
            <a:extLst>
              <a:ext uri="{FF2B5EF4-FFF2-40B4-BE49-F238E27FC236}">
                <a16:creationId xmlns:a16="http://schemas.microsoft.com/office/drawing/2014/main" id="{5634A6D8-A9F0-69F0-3028-593D045E0412}"/>
              </a:ext>
            </a:extLst>
          </p:cNvPr>
          <p:cNvSpPr>
            <a:spLocks noGrp="1"/>
          </p:cNvSpPr>
          <p:nvPr>
            <p:ph type="sldNum" sz="quarter" idx="12"/>
          </p:nvPr>
        </p:nvSpPr>
        <p:spPr>
          <a:xfrm>
            <a:off x="8610600" y="6356350"/>
            <a:ext cx="2743200" cy="365125"/>
          </a:xfrm>
          <a:prstGeom prst="rect">
            <a:avLst/>
          </a:prstGeom>
        </p:spPr>
        <p:txBody>
          <a:bodyPr/>
          <a:lstStyle/>
          <a:p>
            <a:fld id="{20C4CDE3-2E54-45C2-9183-618A03AA9F8D}" type="slidenum">
              <a:rPr lang="nl-NL" smtClean="0"/>
              <a:t>‹nr.›</a:t>
            </a:fld>
            <a:endParaRPr lang="nl-NL"/>
          </a:p>
        </p:txBody>
      </p:sp>
    </p:spTree>
    <p:extLst>
      <p:ext uri="{BB962C8B-B14F-4D97-AF65-F5344CB8AC3E}">
        <p14:creationId xmlns:p14="http://schemas.microsoft.com/office/powerpoint/2010/main" val="2286719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0B07C0D-0779-BB21-7857-88555EB424F0}"/>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5472A664-67D0-D13D-C611-EBEF33A50CB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Tree>
    <p:extLst>
      <p:ext uri="{BB962C8B-B14F-4D97-AF65-F5344CB8AC3E}">
        <p14:creationId xmlns:p14="http://schemas.microsoft.com/office/powerpoint/2010/main" val="18946914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266B126-3FBB-9798-9EF7-59F61D0859F8}"/>
              </a:ext>
            </a:extLst>
          </p:cNvPr>
          <p:cNvSpPr>
            <a:spLocks noGrp="1"/>
          </p:cNvSpPr>
          <p:nvPr>
            <p:ph type="title"/>
          </p:nvPr>
        </p:nvSpPr>
        <p:spPr>
          <a:xfrm>
            <a:off x="828000" y="720000"/>
            <a:ext cx="10515600" cy="1325563"/>
          </a:xfrm>
          <a:prstGeom prst="rect">
            <a:avLst/>
          </a:prstGeom>
        </p:spPr>
        <p:txBody>
          <a:bodyPr/>
          <a:lstStyle/>
          <a:p>
            <a:r>
              <a:rPr lang="nl-NL" dirty="0"/>
              <a:t>Klik om stijl te bewerken</a:t>
            </a:r>
          </a:p>
        </p:txBody>
      </p:sp>
      <p:sp>
        <p:nvSpPr>
          <p:cNvPr id="3" name="Tijdelijke aanduiding voor inhoud 2">
            <a:extLst>
              <a:ext uri="{FF2B5EF4-FFF2-40B4-BE49-F238E27FC236}">
                <a16:creationId xmlns:a16="http://schemas.microsoft.com/office/drawing/2014/main" id="{3660390A-0715-CDDD-6A41-0DD24D14E134}"/>
              </a:ext>
            </a:extLst>
          </p:cNvPr>
          <p:cNvSpPr>
            <a:spLocks noGrp="1"/>
          </p:cNvSpPr>
          <p:nvPr>
            <p:ph idx="1"/>
          </p:nvPr>
        </p:nvSpPr>
        <p:spPr>
          <a:xfrm>
            <a:off x="828000" y="1980000"/>
            <a:ext cx="10515600" cy="4351338"/>
          </a:xfrm>
          <a:prstGeom prst="rect">
            <a:avLst/>
          </a:prstGeom>
        </p:spPr>
        <p:txBody>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Tree>
    <p:extLst>
      <p:ext uri="{BB962C8B-B14F-4D97-AF65-F5344CB8AC3E}">
        <p14:creationId xmlns:p14="http://schemas.microsoft.com/office/powerpoint/2010/main" val="31748291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Foto">
    <p:spTree>
      <p:nvGrpSpPr>
        <p:cNvPr id="1" name=""/>
        <p:cNvGrpSpPr/>
        <p:nvPr/>
      </p:nvGrpSpPr>
      <p:grpSpPr>
        <a:xfrm>
          <a:off x="0" y="0"/>
          <a:ext cx="0" cy="0"/>
          <a:chOff x="0" y="0"/>
          <a:chExt cx="0" cy="0"/>
        </a:xfrm>
      </p:grpSpPr>
      <p:sp>
        <p:nvSpPr>
          <p:cNvPr id="7" name="Tijdelijke aanduiding voor afbeelding 6">
            <a:extLst>
              <a:ext uri="{FF2B5EF4-FFF2-40B4-BE49-F238E27FC236}">
                <a16:creationId xmlns:a16="http://schemas.microsoft.com/office/drawing/2014/main" id="{45D56276-EA99-48CB-96EF-915B92FBE64D}"/>
              </a:ext>
            </a:extLst>
          </p:cNvPr>
          <p:cNvSpPr>
            <a:spLocks noGrp="1"/>
          </p:cNvSpPr>
          <p:nvPr>
            <p:ph type="pic" sz="quarter" idx="10"/>
          </p:nvPr>
        </p:nvSpPr>
        <p:spPr>
          <a:xfrm>
            <a:off x="0" y="0"/>
            <a:ext cx="12192000" cy="6314536"/>
          </a:xfrm>
        </p:spPr>
        <p:txBody>
          <a:bodyPr/>
          <a:lstStyle>
            <a:lvl1pPr marL="0" indent="0">
              <a:buNone/>
              <a:defRPr/>
            </a:lvl1pPr>
          </a:lstStyle>
          <a:p>
            <a:endParaRPr lang="nl-NL"/>
          </a:p>
          <a:p>
            <a:r>
              <a:rPr lang="nl-NL"/>
              <a:t>	Afbeelding invoegen</a:t>
            </a:r>
          </a:p>
        </p:txBody>
      </p:sp>
    </p:spTree>
    <p:extLst>
      <p:ext uri="{BB962C8B-B14F-4D97-AF65-F5344CB8AC3E}">
        <p14:creationId xmlns:p14="http://schemas.microsoft.com/office/powerpoint/2010/main" val="390271501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F439E28-53F7-661B-65F5-033011760CB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B2E6113A-ED00-8303-C96E-DF472373BE4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2D86F63C-8818-A551-1449-D52AAE320239}"/>
              </a:ext>
            </a:extLst>
          </p:cNvPr>
          <p:cNvSpPr>
            <a:spLocks noGrp="1"/>
          </p:cNvSpPr>
          <p:nvPr>
            <p:ph type="dt" sz="half" idx="10"/>
          </p:nvPr>
        </p:nvSpPr>
        <p:spPr>
          <a:xfrm>
            <a:off x="838200" y="6356350"/>
            <a:ext cx="2743200" cy="365125"/>
          </a:xfrm>
          <a:prstGeom prst="rect">
            <a:avLst/>
          </a:prstGeom>
        </p:spPr>
        <p:txBody>
          <a:bodyPr/>
          <a:lstStyle/>
          <a:p>
            <a:fld id="{B51EF8D2-F291-4D89-9302-D1A22D2A5A40}" type="datetimeFigureOut">
              <a:rPr lang="nl-NL" smtClean="0"/>
              <a:t>30-11-2025</a:t>
            </a:fld>
            <a:endParaRPr lang="nl-NL"/>
          </a:p>
        </p:txBody>
      </p:sp>
      <p:sp>
        <p:nvSpPr>
          <p:cNvPr id="5" name="Tijdelijke aanduiding voor voettekst 4">
            <a:extLst>
              <a:ext uri="{FF2B5EF4-FFF2-40B4-BE49-F238E27FC236}">
                <a16:creationId xmlns:a16="http://schemas.microsoft.com/office/drawing/2014/main" id="{66F875E5-80FA-F5A5-8EDF-BBA038F4FFA8}"/>
              </a:ext>
            </a:extLst>
          </p:cNvPr>
          <p:cNvSpPr>
            <a:spLocks noGrp="1"/>
          </p:cNvSpPr>
          <p:nvPr>
            <p:ph type="ftr" sz="quarter" idx="11"/>
          </p:nvPr>
        </p:nvSpPr>
        <p:spPr>
          <a:xfrm>
            <a:off x="4038600" y="6356350"/>
            <a:ext cx="4114800" cy="365125"/>
          </a:xfrm>
          <a:prstGeom prst="rect">
            <a:avLst/>
          </a:prstGeom>
        </p:spPr>
        <p:txBody>
          <a:bodyPr/>
          <a:lstStyle/>
          <a:p>
            <a:endParaRPr lang="nl-NL"/>
          </a:p>
        </p:txBody>
      </p:sp>
      <p:sp>
        <p:nvSpPr>
          <p:cNvPr id="6" name="Tijdelijke aanduiding voor dianummer 5">
            <a:extLst>
              <a:ext uri="{FF2B5EF4-FFF2-40B4-BE49-F238E27FC236}">
                <a16:creationId xmlns:a16="http://schemas.microsoft.com/office/drawing/2014/main" id="{7494C67B-61E3-5458-F96C-E629805DC2E8}"/>
              </a:ext>
            </a:extLst>
          </p:cNvPr>
          <p:cNvSpPr>
            <a:spLocks noGrp="1"/>
          </p:cNvSpPr>
          <p:nvPr>
            <p:ph type="sldNum" sz="quarter" idx="12"/>
          </p:nvPr>
        </p:nvSpPr>
        <p:spPr>
          <a:xfrm>
            <a:off x="8610600" y="6356350"/>
            <a:ext cx="2743200" cy="365125"/>
          </a:xfrm>
          <a:prstGeom prst="rect">
            <a:avLst/>
          </a:prstGeom>
        </p:spPr>
        <p:txBody>
          <a:bodyPr/>
          <a:lstStyle/>
          <a:p>
            <a:fld id="{F8FF36FA-C4B7-4557-AD9A-A3FAE64E9184}" type="slidenum">
              <a:rPr lang="nl-NL" smtClean="0"/>
              <a:t>‹nr.›</a:t>
            </a:fld>
            <a:endParaRPr lang="nl-NL"/>
          </a:p>
        </p:txBody>
      </p:sp>
    </p:spTree>
    <p:extLst>
      <p:ext uri="{BB962C8B-B14F-4D97-AF65-F5344CB8AC3E}">
        <p14:creationId xmlns:p14="http://schemas.microsoft.com/office/powerpoint/2010/main" val="29369497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Inhoud van twee">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FC0BE744-8EB2-6ACF-6B48-3D36B83892F3}"/>
              </a:ext>
            </a:extLst>
          </p:cNvPr>
          <p:cNvSpPr>
            <a:spLocks noGrp="1"/>
          </p:cNvSpPr>
          <p:nvPr>
            <p:ph sz="half" idx="1"/>
          </p:nvPr>
        </p:nvSpPr>
        <p:spPr>
          <a:xfrm>
            <a:off x="838201" y="1822450"/>
            <a:ext cx="5181600" cy="4351338"/>
          </a:xfrm>
          <a:prstGeom prst="rect">
            <a:avLst/>
          </a:prstGeom>
        </p:spPr>
        <p:txBody>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inhoud 3">
            <a:extLst>
              <a:ext uri="{FF2B5EF4-FFF2-40B4-BE49-F238E27FC236}">
                <a16:creationId xmlns:a16="http://schemas.microsoft.com/office/drawing/2014/main" id="{FD14B22F-15EF-72EF-CDEE-C3E1EE418F65}"/>
              </a:ext>
            </a:extLst>
          </p:cNvPr>
          <p:cNvSpPr>
            <a:spLocks noGrp="1"/>
          </p:cNvSpPr>
          <p:nvPr>
            <p:ph sz="half" idx="2"/>
          </p:nvPr>
        </p:nvSpPr>
        <p:spPr>
          <a:xfrm>
            <a:off x="6172200" y="1825625"/>
            <a:ext cx="5181600" cy="4351338"/>
          </a:xfrm>
          <a:prstGeom prst="rect">
            <a:avLst/>
          </a:prstGeo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8" name="Titel 1">
            <a:extLst>
              <a:ext uri="{FF2B5EF4-FFF2-40B4-BE49-F238E27FC236}">
                <a16:creationId xmlns:a16="http://schemas.microsoft.com/office/drawing/2014/main" id="{C1DCB0D7-0288-640C-6A5C-FC8F10B601B0}"/>
              </a:ext>
            </a:extLst>
          </p:cNvPr>
          <p:cNvSpPr txBox="1">
            <a:spLocks/>
          </p:cNvSpPr>
          <p:nvPr userDrawn="1"/>
        </p:nvSpPr>
        <p:spPr>
          <a:xfrm>
            <a:off x="838200" y="755860"/>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a:t>Klik om stijl te bewerken</a:t>
            </a:r>
            <a:endParaRPr lang="nl-NL" dirty="0"/>
          </a:p>
        </p:txBody>
      </p:sp>
    </p:spTree>
    <p:extLst>
      <p:ext uri="{BB962C8B-B14F-4D97-AF65-F5344CB8AC3E}">
        <p14:creationId xmlns:p14="http://schemas.microsoft.com/office/powerpoint/2010/main" val="26845694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E17FB5-4487-8EC7-88B1-FD97743A040B}"/>
              </a:ext>
            </a:extLst>
          </p:cNvPr>
          <p:cNvSpPr>
            <a:spLocks noGrp="1"/>
          </p:cNvSpPr>
          <p:nvPr>
            <p:ph type="title"/>
          </p:nvPr>
        </p:nvSpPr>
        <p:spPr>
          <a:xfrm>
            <a:off x="839788" y="365125"/>
            <a:ext cx="10515600" cy="1325563"/>
          </a:xfrm>
          <a:prstGeom prst="rect">
            <a:avLst/>
          </a:prstGeo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3CB00591-901B-DE15-60DF-70E7D5C34A48}"/>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298FF77C-47BE-6BBB-E0BD-0224EC786B9C}"/>
              </a:ext>
            </a:extLst>
          </p:cNvPr>
          <p:cNvSpPr>
            <a:spLocks noGrp="1"/>
          </p:cNvSpPr>
          <p:nvPr>
            <p:ph sz="half" idx="2"/>
          </p:nvPr>
        </p:nvSpPr>
        <p:spPr>
          <a:xfrm>
            <a:off x="839788" y="2505075"/>
            <a:ext cx="5157787" cy="3684588"/>
          </a:xfrm>
          <a:prstGeom prst="rect">
            <a:avLst/>
          </a:prstGeo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9EE07596-8A87-4394-7778-E1F4D8B77BBF}"/>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ED97D74D-AA86-3468-B47C-CD23F69EA12F}"/>
              </a:ext>
            </a:extLst>
          </p:cNvPr>
          <p:cNvSpPr>
            <a:spLocks noGrp="1"/>
          </p:cNvSpPr>
          <p:nvPr>
            <p:ph sz="quarter" idx="4"/>
          </p:nvPr>
        </p:nvSpPr>
        <p:spPr>
          <a:xfrm>
            <a:off x="6172200" y="2505075"/>
            <a:ext cx="5183188" cy="3684588"/>
          </a:xfrm>
          <a:prstGeom prst="rect">
            <a:avLst/>
          </a:prstGeo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86BBFD97-7809-4E63-6DC6-98C46E45CDCF}"/>
              </a:ext>
            </a:extLst>
          </p:cNvPr>
          <p:cNvSpPr>
            <a:spLocks noGrp="1"/>
          </p:cNvSpPr>
          <p:nvPr>
            <p:ph type="dt" sz="half" idx="10"/>
          </p:nvPr>
        </p:nvSpPr>
        <p:spPr>
          <a:xfrm>
            <a:off x="838200" y="6356350"/>
            <a:ext cx="2743200" cy="365125"/>
          </a:xfrm>
          <a:prstGeom prst="rect">
            <a:avLst/>
          </a:prstGeom>
        </p:spPr>
        <p:txBody>
          <a:bodyPr/>
          <a:lstStyle/>
          <a:p>
            <a:fld id="{B51EF8D2-F291-4D89-9302-D1A22D2A5A40}" type="datetimeFigureOut">
              <a:rPr lang="nl-NL" smtClean="0"/>
              <a:t>30-11-2025</a:t>
            </a:fld>
            <a:endParaRPr lang="nl-NL"/>
          </a:p>
        </p:txBody>
      </p:sp>
      <p:sp>
        <p:nvSpPr>
          <p:cNvPr id="8" name="Tijdelijke aanduiding voor voettekst 7">
            <a:extLst>
              <a:ext uri="{FF2B5EF4-FFF2-40B4-BE49-F238E27FC236}">
                <a16:creationId xmlns:a16="http://schemas.microsoft.com/office/drawing/2014/main" id="{AF913F3C-D53A-7CE4-BF11-0397918D5EBA}"/>
              </a:ext>
            </a:extLst>
          </p:cNvPr>
          <p:cNvSpPr>
            <a:spLocks noGrp="1"/>
          </p:cNvSpPr>
          <p:nvPr>
            <p:ph type="ftr" sz="quarter" idx="11"/>
          </p:nvPr>
        </p:nvSpPr>
        <p:spPr>
          <a:xfrm>
            <a:off x="4038600" y="6356350"/>
            <a:ext cx="4114800" cy="365125"/>
          </a:xfrm>
          <a:prstGeom prst="rect">
            <a:avLst/>
          </a:prstGeom>
        </p:spPr>
        <p:txBody>
          <a:bodyPr/>
          <a:lstStyle/>
          <a:p>
            <a:endParaRPr lang="nl-NL"/>
          </a:p>
        </p:txBody>
      </p:sp>
      <p:sp>
        <p:nvSpPr>
          <p:cNvPr id="9" name="Tijdelijke aanduiding voor dianummer 8">
            <a:extLst>
              <a:ext uri="{FF2B5EF4-FFF2-40B4-BE49-F238E27FC236}">
                <a16:creationId xmlns:a16="http://schemas.microsoft.com/office/drawing/2014/main" id="{6D4D274F-637D-A878-9CC4-A8062FBC6CAC}"/>
              </a:ext>
            </a:extLst>
          </p:cNvPr>
          <p:cNvSpPr>
            <a:spLocks noGrp="1"/>
          </p:cNvSpPr>
          <p:nvPr>
            <p:ph type="sldNum" sz="quarter" idx="12"/>
          </p:nvPr>
        </p:nvSpPr>
        <p:spPr>
          <a:xfrm>
            <a:off x="8610600" y="6356350"/>
            <a:ext cx="2743200" cy="365125"/>
          </a:xfrm>
          <a:prstGeom prst="rect">
            <a:avLst/>
          </a:prstGeom>
        </p:spPr>
        <p:txBody>
          <a:bodyPr/>
          <a:lstStyle/>
          <a:p>
            <a:fld id="{F8FF36FA-C4B7-4557-AD9A-A3FAE64E9184}" type="slidenum">
              <a:rPr lang="nl-NL" smtClean="0"/>
              <a:t>‹nr.›</a:t>
            </a:fld>
            <a:endParaRPr lang="nl-NL"/>
          </a:p>
        </p:txBody>
      </p:sp>
    </p:spTree>
    <p:extLst>
      <p:ext uri="{BB962C8B-B14F-4D97-AF65-F5344CB8AC3E}">
        <p14:creationId xmlns:p14="http://schemas.microsoft.com/office/powerpoint/2010/main" val="16029695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CEFB875-54B4-D53A-C1E2-79C2EF6E4E2A}"/>
              </a:ext>
            </a:extLst>
          </p:cNvPr>
          <p:cNvSpPr>
            <a:spLocks noGrp="1"/>
          </p:cNvSpPr>
          <p:nvPr>
            <p:ph type="title"/>
          </p:nvPr>
        </p:nvSpPr>
        <p:spPr>
          <a:xfrm>
            <a:off x="838200" y="365125"/>
            <a:ext cx="10515600" cy="1325563"/>
          </a:xfrm>
          <a:prstGeom prst="rect">
            <a:avLst/>
          </a:prstGeom>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7BD4A00C-981A-6F9A-A93F-779C90CC482E}"/>
              </a:ext>
            </a:extLst>
          </p:cNvPr>
          <p:cNvSpPr>
            <a:spLocks noGrp="1"/>
          </p:cNvSpPr>
          <p:nvPr>
            <p:ph type="dt" sz="half" idx="10"/>
          </p:nvPr>
        </p:nvSpPr>
        <p:spPr>
          <a:xfrm>
            <a:off x="838200" y="6356350"/>
            <a:ext cx="2743200" cy="365125"/>
          </a:xfrm>
          <a:prstGeom prst="rect">
            <a:avLst/>
          </a:prstGeom>
        </p:spPr>
        <p:txBody>
          <a:bodyPr/>
          <a:lstStyle/>
          <a:p>
            <a:fld id="{B51EF8D2-F291-4D89-9302-D1A22D2A5A40}" type="datetimeFigureOut">
              <a:rPr lang="nl-NL" smtClean="0"/>
              <a:t>30-11-2025</a:t>
            </a:fld>
            <a:endParaRPr lang="nl-NL"/>
          </a:p>
        </p:txBody>
      </p:sp>
      <p:sp>
        <p:nvSpPr>
          <p:cNvPr id="4" name="Tijdelijke aanduiding voor voettekst 3">
            <a:extLst>
              <a:ext uri="{FF2B5EF4-FFF2-40B4-BE49-F238E27FC236}">
                <a16:creationId xmlns:a16="http://schemas.microsoft.com/office/drawing/2014/main" id="{0276346A-EA0B-1894-B60C-4108191F28F5}"/>
              </a:ext>
            </a:extLst>
          </p:cNvPr>
          <p:cNvSpPr>
            <a:spLocks noGrp="1"/>
          </p:cNvSpPr>
          <p:nvPr>
            <p:ph type="ftr" sz="quarter" idx="11"/>
          </p:nvPr>
        </p:nvSpPr>
        <p:spPr>
          <a:xfrm>
            <a:off x="4038600" y="6356350"/>
            <a:ext cx="4114800" cy="365125"/>
          </a:xfrm>
          <a:prstGeom prst="rect">
            <a:avLst/>
          </a:prstGeom>
        </p:spPr>
        <p:txBody>
          <a:bodyPr/>
          <a:lstStyle/>
          <a:p>
            <a:endParaRPr lang="nl-NL"/>
          </a:p>
        </p:txBody>
      </p:sp>
      <p:sp>
        <p:nvSpPr>
          <p:cNvPr id="5" name="Tijdelijke aanduiding voor dianummer 4">
            <a:extLst>
              <a:ext uri="{FF2B5EF4-FFF2-40B4-BE49-F238E27FC236}">
                <a16:creationId xmlns:a16="http://schemas.microsoft.com/office/drawing/2014/main" id="{597ABC9A-6BF7-FE08-D2D9-815834ADB736}"/>
              </a:ext>
            </a:extLst>
          </p:cNvPr>
          <p:cNvSpPr>
            <a:spLocks noGrp="1"/>
          </p:cNvSpPr>
          <p:nvPr>
            <p:ph type="sldNum" sz="quarter" idx="12"/>
          </p:nvPr>
        </p:nvSpPr>
        <p:spPr>
          <a:xfrm>
            <a:off x="8610600" y="6356350"/>
            <a:ext cx="2743200" cy="365125"/>
          </a:xfrm>
          <a:prstGeom prst="rect">
            <a:avLst/>
          </a:prstGeom>
        </p:spPr>
        <p:txBody>
          <a:bodyPr/>
          <a:lstStyle/>
          <a:p>
            <a:fld id="{F8FF36FA-C4B7-4557-AD9A-A3FAE64E9184}" type="slidenum">
              <a:rPr lang="nl-NL" smtClean="0"/>
              <a:t>‹nr.›</a:t>
            </a:fld>
            <a:endParaRPr lang="nl-NL"/>
          </a:p>
        </p:txBody>
      </p:sp>
    </p:spTree>
    <p:extLst>
      <p:ext uri="{BB962C8B-B14F-4D97-AF65-F5344CB8AC3E}">
        <p14:creationId xmlns:p14="http://schemas.microsoft.com/office/powerpoint/2010/main" val="378272103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ABDEEE3C-F34A-6D26-328A-5B365E54A2A5}"/>
              </a:ext>
            </a:extLst>
          </p:cNvPr>
          <p:cNvSpPr>
            <a:spLocks noGrp="1"/>
          </p:cNvSpPr>
          <p:nvPr>
            <p:ph type="dt" sz="half" idx="10"/>
          </p:nvPr>
        </p:nvSpPr>
        <p:spPr>
          <a:xfrm>
            <a:off x="838200" y="6356350"/>
            <a:ext cx="2743200" cy="365125"/>
          </a:xfrm>
          <a:prstGeom prst="rect">
            <a:avLst/>
          </a:prstGeom>
        </p:spPr>
        <p:txBody>
          <a:bodyPr/>
          <a:lstStyle/>
          <a:p>
            <a:fld id="{B51EF8D2-F291-4D89-9302-D1A22D2A5A40}" type="datetimeFigureOut">
              <a:rPr lang="nl-NL" smtClean="0"/>
              <a:t>30-11-2025</a:t>
            </a:fld>
            <a:endParaRPr lang="nl-NL"/>
          </a:p>
        </p:txBody>
      </p:sp>
      <p:sp>
        <p:nvSpPr>
          <p:cNvPr id="3" name="Tijdelijke aanduiding voor voettekst 2">
            <a:extLst>
              <a:ext uri="{FF2B5EF4-FFF2-40B4-BE49-F238E27FC236}">
                <a16:creationId xmlns:a16="http://schemas.microsoft.com/office/drawing/2014/main" id="{0D89ADC5-DB29-5601-1392-FAF88286AAAE}"/>
              </a:ext>
            </a:extLst>
          </p:cNvPr>
          <p:cNvSpPr>
            <a:spLocks noGrp="1"/>
          </p:cNvSpPr>
          <p:nvPr>
            <p:ph type="ftr" sz="quarter" idx="11"/>
          </p:nvPr>
        </p:nvSpPr>
        <p:spPr>
          <a:xfrm>
            <a:off x="4038600" y="6356350"/>
            <a:ext cx="4114800" cy="365125"/>
          </a:xfrm>
          <a:prstGeom prst="rect">
            <a:avLst/>
          </a:prstGeom>
        </p:spPr>
        <p:txBody>
          <a:bodyPr/>
          <a:lstStyle/>
          <a:p>
            <a:endParaRPr lang="nl-NL"/>
          </a:p>
        </p:txBody>
      </p:sp>
      <p:sp>
        <p:nvSpPr>
          <p:cNvPr id="4" name="Tijdelijke aanduiding voor dianummer 3">
            <a:extLst>
              <a:ext uri="{FF2B5EF4-FFF2-40B4-BE49-F238E27FC236}">
                <a16:creationId xmlns:a16="http://schemas.microsoft.com/office/drawing/2014/main" id="{B12F4820-FD38-8A97-8D21-5E225C1663B5}"/>
              </a:ext>
            </a:extLst>
          </p:cNvPr>
          <p:cNvSpPr>
            <a:spLocks noGrp="1"/>
          </p:cNvSpPr>
          <p:nvPr>
            <p:ph type="sldNum" sz="quarter" idx="12"/>
          </p:nvPr>
        </p:nvSpPr>
        <p:spPr>
          <a:xfrm>
            <a:off x="8610600" y="6356350"/>
            <a:ext cx="2743200" cy="365125"/>
          </a:xfrm>
          <a:prstGeom prst="rect">
            <a:avLst/>
          </a:prstGeom>
        </p:spPr>
        <p:txBody>
          <a:bodyPr/>
          <a:lstStyle/>
          <a:p>
            <a:fld id="{F8FF36FA-C4B7-4557-AD9A-A3FAE64E9184}" type="slidenum">
              <a:rPr lang="nl-NL" smtClean="0"/>
              <a:t>‹nr.›</a:t>
            </a:fld>
            <a:endParaRPr lang="nl-NL"/>
          </a:p>
        </p:txBody>
      </p:sp>
    </p:spTree>
    <p:extLst>
      <p:ext uri="{BB962C8B-B14F-4D97-AF65-F5344CB8AC3E}">
        <p14:creationId xmlns:p14="http://schemas.microsoft.com/office/powerpoint/2010/main" val="335265100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F628687-8239-3287-A001-B41B9E5A9C1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BBF8058B-35BF-27B4-5317-C4952A937BA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11DA130A-1F72-F87A-3851-1F65B89C0F4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529EE9C5-8DC8-2255-A143-3C9912641FD1}"/>
              </a:ext>
            </a:extLst>
          </p:cNvPr>
          <p:cNvSpPr>
            <a:spLocks noGrp="1"/>
          </p:cNvSpPr>
          <p:nvPr>
            <p:ph type="dt" sz="half" idx="10"/>
          </p:nvPr>
        </p:nvSpPr>
        <p:spPr>
          <a:xfrm>
            <a:off x="838200" y="6356350"/>
            <a:ext cx="2743200" cy="365125"/>
          </a:xfrm>
          <a:prstGeom prst="rect">
            <a:avLst/>
          </a:prstGeom>
        </p:spPr>
        <p:txBody>
          <a:bodyPr/>
          <a:lstStyle/>
          <a:p>
            <a:fld id="{B51EF8D2-F291-4D89-9302-D1A22D2A5A40}" type="datetimeFigureOut">
              <a:rPr lang="nl-NL" smtClean="0"/>
              <a:t>30-11-2025</a:t>
            </a:fld>
            <a:endParaRPr lang="nl-NL"/>
          </a:p>
        </p:txBody>
      </p:sp>
      <p:sp>
        <p:nvSpPr>
          <p:cNvPr id="6" name="Tijdelijke aanduiding voor voettekst 5">
            <a:extLst>
              <a:ext uri="{FF2B5EF4-FFF2-40B4-BE49-F238E27FC236}">
                <a16:creationId xmlns:a16="http://schemas.microsoft.com/office/drawing/2014/main" id="{DCDD160C-DFC2-A059-65BE-ED92D1544E9A}"/>
              </a:ext>
            </a:extLst>
          </p:cNvPr>
          <p:cNvSpPr>
            <a:spLocks noGrp="1"/>
          </p:cNvSpPr>
          <p:nvPr>
            <p:ph type="ftr" sz="quarter" idx="11"/>
          </p:nvPr>
        </p:nvSpPr>
        <p:spPr>
          <a:xfrm>
            <a:off x="4038600" y="6356350"/>
            <a:ext cx="4114800" cy="365125"/>
          </a:xfrm>
          <a:prstGeom prst="rect">
            <a:avLst/>
          </a:prstGeom>
        </p:spPr>
        <p:txBody>
          <a:bodyPr/>
          <a:lstStyle/>
          <a:p>
            <a:endParaRPr lang="nl-NL"/>
          </a:p>
        </p:txBody>
      </p:sp>
      <p:sp>
        <p:nvSpPr>
          <p:cNvPr id="7" name="Tijdelijke aanduiding voor dianummer 6">
            <a:extLst>
              <a:ext uri="{FF2B5EF4-FFF2-40B4-BE49-F238E27FC236}">
                <a16:creationId xmlns:a16="http://schemas.microsoft.com/office/drawing/2014/main" id="{C58DC256-653A-889E-563E-0675546061A5}"/>
              </a:ext>
            </a:extLst>
          </p:cNvPr>
          <p:cNvSpPr>
            <a:spLocks noGrp="1"/>
          </p:cNvSpPr>
          <p:nvPr>
            <p:ph type="sldNum" sz="quarter" idx="12"/>
          </p:nvPr>
        </p:nvSpPr>
        <p:spPr>
          <a:xfrm>
            <a:off x="8610600" y="6356350"/>
            <a:ext cx="2743200" cy="365125"/>
          </a:xfrm>
          <a:prstGeom prst="rect">
            <a:avLst/>
          </a:prstGeom>
        </p:spPr>
        <p:txBody>
          <a:bodyPr/>
          <a:lstStyle/>
          <a:p>
            <a:fld id="{F8FF36FA-C4B7-4557-AD9A-A3FAE64E9184}" type="slidenum">
              <a:rPr lang="nl-NL" smtClean="0"/>
              <a:t>‹nr.›</a:t>
            </a:fld>
            <a:endParaRPr lang="nl-NL"/>
          </a:p>
        </p:txBody>
      </p:sp>
    </p:spTree>
    <p:extLst>
      <p:ext uri="{BB962C8B-B14F-4D97-AF65-F5344CB8AC3E}">
        <p14:creationId xmlns:p14="http://schemas.microsoft.com/office/powerpoint/2010/main" val="388339043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3236D19-7723-1101-38A2-6689EBAC600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837C309E-6DB9-44AB-2EF9-CD2B4C3DC73B}"/>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AC0B61B2-5003-FAD1-9295-DCE357E3730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26A03F41-8063-A893-287B-9F2598D5F425}"/>
              </a:ext>
            </a:extLst>
          </p:cNvPr>
          <p:cNvSpPr>
            <a:spLocks noGrp="1"/>
          </p:cNvSpPr>
          <p:nvPr>
            <p:ph type="dt" sz="half" idx="10"/>
          </p:nvPr>
        </p:nvSpPr>
        <p:spPr>
          <a:xfrm>
            <a:off x="838200" y="6356350"/>
            <a:ext cx="2743200" cy="365125"/>
          </a:xfrm>
          <a:prstGeom prst="rect">
            <a:avLst/>
          </a:prstGeom>
        </p:spPr>
        <p:txBody>
          <a:bodyPr/>
          <a:lstStyle/>
          <a:p>
            <a:fld id="{B51EF8D2-F291-4D89-9302-D1A22D2A5A40}" type="datetimeFigureOut">
              <a:rPr lang="nl-NL" smtClean="0"/>
              <a:t>30-11-2025</a:t>
            </a:fld>
            <a:endParaRPr lang="nl-NL"/>
          </a:p>
        </p:txBody>
      </p:sp>
      <p:sp>
        <p:nvSpPr>
          <p:cNvPr id="6" name="Tijdelijke aanduiding voor voettekst 5">
            <a:extLst>
              <a:ext uri="{FF2B5EF4-FFF2-40B4-BE49-F238E27FC236}">
                <a16:creationId xmlns:a16="http://schemas.microsoft.com/office/drawing/2014/main" id="{DE144C65-4DD4-CBA5-1CE6-945EE1845EAB}"/>
              </a:ext>
            </a:extLst>
          </p:cNvPr>
          <p:cNvSpPr>
            <a:spLocks noGrp="1"/>
          </p:cNvSpPr>
          <p:nvPr>
            <p:ph type="ftr" sz="quarter" idx="11"/>
          </p:nvPr>
        </p:nvSpPr>
        <p:spPr>
          <a:xfrm>
            <a:off x="4038600" y="6356350"/>
            <a:ext cx="4114800" cy="365125"/>
          </a:xfrm>
          <a:prstGeom prst="rect">
            <a:avLst/>
          </a:prstGeom>
        </p:spPr>
        <p:txBody>
          <a:bodyPr/>
          <a:lstStyle/>
          <a:p>
            <a:endParaRPr lang="nl-NL"/>
          </a:p>
        </p:txBody>
      </p:sp>
      <p:sp>
        <p:nvSpPr>
          <p:cNvPr id="7" name="Tijdelijke aanduiding voor dianummer 6">
            <a:extLst>
              <a:ext uri="{FF2B5EF4-FFF2-40B4-BE49-F238E27FC236}">
                <a16:creationId xmlns:a16="http://schemas.microsoft.com/office/drawing/2014/main" id="{D0442F89-0BB1-0D95-5413-92EAEBCACF24}"/>
              </a:ext>
            </a:extLst>
          </p:cNvPr>
          <p:cNvSpPr>
            <a:spLocks noGrp="1"/>
          </p:cNvSpPr>
          <p:nvPr>
            <p:ph type="sldNum" sz="quarter" idx="12"/>
          </p:nvPr>
        </p:nvSpPr>
        <p:spPr>
          <a:xfrm>
            <a:off x="8610600" y="6356350"/>
            <a:ext cx="2743200" cy="365125"/>
          </a:xfrm>
          <a:prstGeom prst="rect">
            <a:avLst/>
          </a:prstGeom>
        </p:spPr>
        <p:txBody>
          <a:bodyPr/>
          <a:lstStyle/>
          <a:p>
            <a:fld id="{F8FF36FA-C4B7-4557-AD9A-A3FAE64E9184}" type="slidenum">
              <a:rPr lang="nl-NL" smtClean="0"/>
              <a:t>‹nr.›</a:t>
            </a:fld>
            <a:endParaRPr lang="nl-NL"/>
          </a:p>
        </p:txBody>
      </p:sp>
    </p:spTree>
    <p:extLst>
      <p:ext uri="{BB962C8B-B14F-4D97-AF65-F5344CB8AC3E}">
        <p14:creationId xmlns:p14="http://schemas.microsoft.com/office/powerpoint/2010/main" val="5558958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DFD8C5E-5684-20A1-3A5F-5B28CA312FBB}"/>
              </a:ext>
            </a:extLst>
          </p:cNvPr>
          <p:cNvSpPr>
            <a:spLocks noGrp="1"/>
          </p:cNvSpPr>
          <p:nvPr>
            <p:ph type="title"/>
          </p:nvPr>
        </p:nvSpPr>
        <p:spPr>
          <a:xfrm>
            <a:off x="838200" y="365125"/>
            <a:ext cx="10515600" cy="1325563"/>
          </a:xfrm>
          <a:prstGeom prst="rect">
            <a:avLst/>
          </a:prstGeom>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939B8301-3791-7E66-785E-DDA5676A4B70}"/>
              </a:ext>
            </a:extLst>
          </p:cNvPr>
          <p:cNvSpPr>
            <a:spLocks noGrp="1"/>
          </p:cNvSpPr>
          <p:nvPr>
            <p:ph type="body" orient="vert" idx="1"/>
          </p:nvPr>
        </p:nvSpPr>
        <p:spPr>
          <a:xfrm>
            <a:off x="838200" y="1825625"/>
            <a:ext cx="10515600" cy="4351338"/>
          </a:xfrm>
          <a:prstGeom prst="rect">
            <a:avLst/>
          </a:prstGeo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6E97781D-0F6A-83C8-B7BA-DED46DB1DB8C}"/>
              </a:ext>
            </a:extLst>
          </p:cNvPr>
          <p:cNvSpPr>
            <a:spLocks noGrp="1"/>
          </p:cNvSpPr>
          <p:nvPr>
            <p:ph type="dt" sz="half" idx="10"/>
          </p:nvPr>
        </p:nvSpPr>
        <p:spPr>
          <a:xfrm>
            <a:off x="838200" y="6356350"/>
            <a:ext cx="2743200" cy="365125"/>
          </a:xfrm>
          <a:prstGeom prst="rect">
            <a:avLst/>
          </a:prstGeom>
        </p:spPr>
        <p:txBody>
          <a:bodyPr/>
          <a:lstStyle/>
          <a:p>
            <a:fld id="{B51EF8D2-F291-4D89-9302-D1A22D2A5A40}" type="datetimeFigureOut">
              <a:rPr lang="nl-NL" smtClean="0"/>
              <a:t>30-11-2025</a:t>
            </a:fld>
            <a:endParaRPr lang="nl-NL"/>
          </a:p>
        </p:txBody>
      </p:sp>
      <p:sp>
        <p:nvSpPr>
          <p:cNvPr id="5" name="Tijdelijke aanduiding voor voettekst 4">
            <a:extLst>
              <a:ext uri="{FF2B5EF4-FFF2-40B4-BE49-F238E27FC236}">
                <a16:creationId xmlns:a16="http://schemas.microsoft.com/office/drawing/2014/main" id="{92206212-9FA0-786C-F74D-30D6F6D015AE}"/>
              </a:ext>
            </a:extLst>
          </p:cNvPr>
          <p:cNvSpPr>
            <a:spLocks noGrp="1"/>
          </p:cNvSpPr>
          <p:nvPr>
            <p:ph type="ftr" sz="quarter" idx="11"/>
          </p:nvPr>
        </p:nvSpPr>
        <p:spPr>
          <a:xfrm>
            <a:off x="4038600" y="6356350"/>
            <a:ext cx="4114800" cy="365125"/>
          </a:xfrm>
          <a:prstGeom prst="rect">
            <a:avLst/>
          </a:prstGeom>
        </p:spPr>
        <p:txBody>
          <a:bodyPr/>
          <a:lstStyle/>
          <a:p>
            <a:endParaRPr lang="nl-NL"/>
          </a:p>
        </p:txBody>
      </p:sp>
      <p:sp>
        <p:nvSpPr>
          <p:cNvPr id="6" name="Tijdelijke aanduiding voor dianummer 5">
            <a:extLst>
              <a:ext uri="{FF2B5EF4-FFF2-40B4-BE49-F238E27FC236}">
                <a16:creationId xmlns:a16="http://schemas.microsoft.com/office/drawing/2014/main" id="{7D9B6259-9EA3-FA93-EAE1-88F8739042AC}"/>
              </a:ext>
            </a:extLst>
          </p:cNvPr>
          <p:cNvSpPr>
            <a:spLocks noGrp="1"/>
          </p:cNvSpPr>
          <p:nvPr>
            <p:ph type="sldNum" sz="quarter" idx="12"/>
          </p:nvPr>
        </p:nvSpPr>
        <p:spPr>
          <a:xfrm>
            <a:off x="8610600" y="6356350"/>
            <a:ext cx="2743200" cy="365125"/>
          </a:xfrm>
          <a:prstGeom prst="rect">
            <a:avLst/>
          </a:prstGeom>
        </p:spPr>
        <p:txBody>
          <a:bodyPr/>
          <a:lstStyle/>
          <a:p>
            <a:fld id="{F8FF36FA-C4B7-4557-AD9A-A3FAE64E9184}" type="slidenum">
              <a:rPr lang="nl-NL" smtClean="0"/>
              <a:t>‹nr.›</a:t>
            </a:fld>
            <a:endParaRPr lang="nl-NL"/>
          </a:p>
        </p:txBody>
      </p:sp>
    </p:spTree>
    <p:extLst>
      <p:ext uri="{BB962C8B-B14F-4D97-AF65-F5344CB8AC3E}">
        <p14:creationId xmlns:p14="http://schemas.microsoft.com/office/powerpoint/2010/main" val="424702307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0D17BBB8-3F2A-4DBC-464F-0961D069EC83}"/>
              </a:ext>
            </a:extLst>
          </p:cNvPr>
          <p:cNvSpPr>
            <a:spLocks noGrp="1"/>
          </p:cNvSpPr>
          <p:nvPr>
            <p:ph type="title" orient="vert"/>
          </p:nvPr>
        </p:nvSpPr>
        <p:spPr>
          <a:xfrm>
            <a:off x="8724900" y="365125"/>
            <a:ext cx="2628900" cy="5811838"/>
          </a:xfrm>
          <a:prstGeom prst="rect">
            <a:avLst/>
          </a:prstGeo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0F076F47-D08F-F552-DA2D-C0099DAADA3E}"/>
              </a:ext>
            </a:extLst>
          </p:cNvPr>
          <p:cNvSpPr>
            <a:spLocks noGrp="1"/>
          </p:cNvSpPr>
          <p:nvPr>
            <p:ph type="body" orient="vert" idx="1"/>
          </p:nvPr>
        </p:nvSpPr>
        <p:spPr>
          <a:xfrm>
            <a:off x="838200" y="365125"/>
            <a:ext cx="7734300" cy="5811838"/>
          </a:xfrm>
          <a:prstGeom prst="rect">
            <a:avLst/>
          </a:prstGeo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155BACE7-7382-777F-6C0C-9720263FD22E}"/>
              </a:ext>
            </a:extLst>
          </p:cNvPr>
          <p:cNvSpPr>
            <a:spLocks noGrp="1"/>
          </p:cNvSpPr>
          <p:nvPr>
            <p:ph type="dt" sz="half" idx="10"/>
          </p:nvPr>
        </p:nvSpPr>
        <p:spPr>
          <a:xfrm>
            <a:off x="838200" y="6356350"/>
            <a:ext cx="2743200" cy="365125"/>
          </a:xfrm>
          <a:prstGeom prst="rect">
            <a:avLst/>
          </a:prstGeom>
        </p:spPr>
        <p:txBody>
          <a:bodyPr/>
          <a:lstStyle/>
          <a:p>
            <a:fld id="{B51EF8D2-F291-4D89-9302-D1A22D2A5A40}" type="datetimeFigureOut">
              <a:rPr lang="nl-NL" smtClean="0"/>
              <a:t>30-11-2025</a:t>
            </a:fld>
            <a:endParaRPr lang="nl-NL"/>
          </a:p>
        </p:txBody>
      </p:sp>
      <p:sp>
        <p:nvSpPr>
          <p:cNvPr id="5" name="Tijdelijke aanduiding voor voettekst 4">
            <a:extLst>
              <a:ext uri="{FF2B5EF4-FFF2-40B4-BE49-F238E27FC236}">
                <a16:creationId xmlns:a16="http://schemas.microsoft.com/office/drawing/2014/main" id="{E2A8D6F4-BC0F-6F32-B22F-F15393F328C0}"/>
              </a:ext>
            </a:extLst>
          </p:cNvPr>
          <p:cNvSpPr>
            <a:spLocks noGrp="1"/>
          </p:cNvSpPr>
          <p:nvPr>
            <p:ph type="ftr" sz="quarter" idx="11"/>
          </p:nvPr>
        </p:nvSpPr>
        <p:spPr>
          <a:xfrm>
            <a:off x="4038600" y="6356350"/>
            <a:ext cx="4114800" cy="365125"/>
          </a:xfrm>
          <a:prstGeom prst="rect">
            <a:avLst/>
          </a:prstGeom>
        </p:spPr>
        <p:txBody>
          <a:bodyPr/>
          <a:lstStyle/>
          <a:p>
            <a:endParaRPr lang="nl-NL"/>
          </a:p>
        </p:txBody>
      </p:sp>
      <p:sp>
        <p:nvSpPr>
          <p:cNvPr id="6" name="Tijdelijke aanduiding voor dianummer 5">
            <a:extLst>
              <a:ext uri="{FF2B5EF4-FFF2-40B4-BE49-F238E27FC236}">
                <a16:creationId xmlns:a16="http://schemas.microsoft.com/office/drawing/2014/main" id="{2EC7CA5C-2F20-0D08-0F40-0DDDBC3B7D26}"/>
              </a:ext>
            </a:extLst>
          </p:cNvPr>
          <p:cNvSpPr>
            <a:spLocks noGrp="1"/>
          </p:cNvSpPr>
          <p:nvPr>
            <p:ph type="sldNum" sz="quarter" idx="12"/>
          </p:nvPr>
        </p:nvSpPr>
        <p:spPr>
          <a:xfrm>
            <a:off x="8610600" y="6356350"/>
            <a:ext cx="2743200" cy="365125"/>
          </a:xfrm>
          <a:prstGeom prst="rect">
            <a:avLst/>
          </a:prstGeom>
        </p:spPr>
        <p:txBody>
          <a:bodyPr/>
          <a:lstStyle/>
          <a:p>
            <a:fld id="{F8FF36FA-C4B7-4557-AD9A-A3FAE64E9184}" type="slidenum">
              <a:rPr lang="nl-NL" smtClean="0"/>
              <a:t>‹nr.›</a:t>
            </a:fld>
            <a:endParaRPr lang="nl-NL"/>
          </a:p>
        </p:txBody>
      </p:sp>
    </p:spTree>
    <p:extLst>
      <p:ext uri="{BB962C8B-B14F-4D97-AF65-F5344CB8AC3E}">
        <p14:creationId xmlns:p14="http://schemas.microsoft.com/office/powerpoint/2010/main" val="33290792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3AEC676-C70A-B80D-EB00-ACFFFF4BF2D3}"/>
              </a:ext>
            </a:extLst>
          </p:cNvPr>
          <p:cNvSpPr>
            <a:spLocks noGrp="1"/>
          </p:cNvSpPr>
          <p:nvPr>
            <p:ph type="title"/>
          </p:nvPr>
        </p:nvSpPr>
        <p:spPr>
          <a:xfrm>
            <a:off x="828000" y="720000"/>
            <a:ext cx="10515600" cy="1325563"/>
          </a:xfrm>
          <a:prstGeom prst="rect">
            <a:avLst/>
          </a:prstGeom>
        </p:spPr>
        <p:txBody>
          <a:bodyPr/>
          <a:lstStyle/>
          <a:p>
            <a:r>
              <a:rPr lang="nl-NL" dirty="0"/>
              <a:t>Klik om stijl te bewerken</a:t>
            </a:r>
          </a:p>
        </p:txBody>
      </p:sp>
      <p:sp>
        <p:nvSpPr>
          <p:cNvPr id="3" name="Tijdelijke aanduiding voor inhoud 2">
            <a:extLst>
              <a:ext uri="{FF2B5EF4-FFF2-40B4-BE49-F238E27FC236}">
                <a16:creationId xmlns:a16="http://schemas.microsoft.com/office/drawing/2014/main" id="{05FF4E2F-028F-BDC1-DFBF-EDD8966076BB}"/>
              </a:ext>
            </a:extLst>
          </p:cNvPr>
          <p:cNvSpPr>
            <a:spLocks noGrp="1"/>
          </p:cNvSpPr>
          <p:nvPr>
            <p:ph idx="1"/>
          </p:nvPr>
        </p:nvSpPr>
        <p:spPr>
          <a:xfrm>
            <a:off x="838200" y="1800000"/>
            <a:ext cx="10515600" cy="4351338"/>
          </a:xfrm>
          <a:prstGeom prst="rect">
            <a:avLst/>
          </a:prstGeo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36734802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Foto">
    <p:spTree>
      <p:nvGrpSpPr>
        <p:cNvPr id="1" name=""/>
        <p:cNvGrpSpPr/>
        <p:nvPr/>
      </p:nvGrpSpPr>
      <p:grpSpPr>
        <a:xfrm>
          <a:off x="0" y="0"/>
          <a:ext cx="0" cy="0"/>
          <a:chOff x="0" y="0"/>
          <a:chExt cx="0" cy="0"/>
        </a:xfrm>
      </p:grpSpPr>
      <p:sp>
        <p:nvSpPr>
          <p:cNvPr id="7" name="Tijdelijke aanduiding voor afbeelding 6">
            <a:extLst>
              <a:ext uri="{FF2B5EF4-FFF2-40B4-BE49-F238E27FC236}">
                <a16:creationId xmlns:a16="http://schemas.microsoft.com/office/drawing/2014/main" id="{45D56276-EA99-48CB-96EF-915B92FBE64D}"/>
              </a:ext>
            </a:extLst>
          </p:cNvPr>
          <p:cNvSpPr>
            <a:spLocks noGrp="1"/>
          </p:cNvSpPr>
          <p:nvPr>
            <p:ph type="pic" sz="quarter" idx="10"/>
          </p:nvPr>
        </p:nvSpPr>
        <p:spPr>
          <a:xfrm>
            <a:off x="0" y="0"/>
            <a:ext cx="12192000" cy="6305909"/>
          </a:xfrm>
        </p:spPr>
        <p:txBody>
          <a:bodyPr/>
          <a:lstStyle>
            <a:lvl1pPr marL="0" indent="0">
              <a:buNone/>
              <a:defRPr/>
            </a:lvl1pPr>
          </a:lstStyle>
          <a:p>
            <a:endParaRPr lang="nl-NL"/>
          </a:p>
          <a:p>
            <a:r>
              <a:rPr lang="nl-NL"/>
              <a:t>	Afbeelding invoegen</a:t>
            </a:r>
          </a:p>
        </p:txBody>
      </p:sp>
    </p:spTree>
    <p:extLst>
      <p:ext uri="{BB962C8B-B14F-4D97-AF65-F5344CB8AC3E}">
        <p14:creationId xmlns:p14="http://schemas.microsoft.com/office/powerpoint/2010/main" val="7389319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77C12D9-A951-50A8-AFD1-2B4FC9444515}"/>
              </a:ext>
            </a:extLst>
          </p:cNvPr>
          <p:cNvSpPr>
            <a:spLocks noGrp="1"/>
          </p:cNvSpPr>
          <p:nvPr>
            <p:ph type="title"/>
          </p:nvPr>
        </p:nvSpPr>
        <p:spPr>
          <a:xfrm>
            <a:off x="838200" y="720000"/>
            <a:ext cx="10515600" cy="1325563"/>
          </a:xfrm>
          <a:prstGeom prst="rect">
            <a:avLst/>
          </a:prstGeom>
        </p:spPr>
        <p:txBody>
          <a:bodyPr/>
          <a:lstStyle/>
          <a:p>
            <a:r>
              <a:rPr lang="nl-NL" dirty="0"/>
              <a:t>Klik om stijl te bewerken</a:t>
            </a:r>
          </a:p>
        </p:txBody>
      </p:sp>
      <p:sp>
        <p:nvSpPr>
          <p:cNvPr id="3" name="Tijdelijke aanduiding voor inhoud 2">
            <a:extLst>
              <a:ext uri="{FF2B5EF4-FFF2-40B4-BE49-F238E27FC236}">
                <a16:creationId xmlns:a16="http://schemas.microsoft.com/office/drawing/2014/main" id="{776ABC33-775D-CF6B-3729-A47750EBBD2F}"/>
              </a:ext>
            </a:extLst>
          </p:cNvPr>
          <p:cNvSpPr>
            <a:spLocks noGrp="1"/>
          </p:cNvSpPr>
          <p:nvPr>
            <p:ph sz="half" idx="1"/>
          </p:nvPr>
        </p:nvSpPr>
        <p:spPr>
          <a:xfrm>
            <a:off x="838200" y="1800000"/>
            <a:ext cx="5181600" cy="4351338"/>
          </a:xfrm>
          <a:prstGeom prst="rect">
            <a:avLst/>
          </a:prstGeom>
        </p:spPr>
        <p:txBody>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inhoud 3">
            <a:extLst>
              <a:ext uri="{FF2B5EF4-FFF2-40B4-BE49-F238E27FC236}">
                <a16:creationId xmlns:a16="http://schemas.microsoft.com/office/drawing/2014/main" id="{92BF451B-D753-CEFC-E307-008443944D09}"/>
              </a:ext>
            </a:extLst>
          </p:cNvPr>
          <p:cNvSpPr>
            <a:spLocks noGrp="1"/>
          </p:cNvSpPr>
          <p:nvPr>
            <p:ph sz="half" idx="2"/>
          </p:nvPr>
        </p:nvSpPr>
        <p:spPr>
          <a:xfrm>
            <a:off x="6172200" y="1800000"/>
            <a:ext cx="5181600" cy="4351338"/>
          </a:xfrm>
          <a:prstGeom prst="rect">
            <a:avLst/>
          </a:prstGeom>
        </p:spPr>
        <p:txBody>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Tree>
    <p:extLst>
      <p:ext uri="{BB962C8B-B14F-4D97-AF65-F5344CB8AC3E}">
        <p14:creationId xmlns:p14="http://schemas.microsoft.com/office/powerpoint/2010/main" val="25730988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B4D1C3C-C3C2-7C52-9AE3-7A815A83EFD6}"/>
              </a:ext>
            </a:extLst>
          </p:cNvPr>
          <p:cNvSpPr>
            <a:spLocks noGrp="1"/>
          </p:cNvSpPr>
          <p:nvPr>
            <p:ph type="title"/>
          </p:nvPr>
        </p:nvSpPr>
        <p:spPr>
          <a:xfrm>
            <a:off x="838200" y="720000"/>
            <a:ext cx="10515600" cy="1325563"/>
          </a:xfrm>
          <a:prstGeom prst="rect">
            <a:avLst/>
          </a:prstGeom>
        </p:spPr>
        <p:txBody>
          <a:bodyPr/>
          <a:lstStyle/>
          <a:p>
            <a:r>
              <a:rPr lang="nl-NL" dirty="0"/>
              <a:t>Klik om stijl te bewerken</a:t>
            </a:r>
          </a:p>
        </p:txBody>
      </p:sp>
    </p:spTree>
    <p:extLst>
      <p:ext uri="{BB962C8B-B14F-4D97-AF65-F5344CB8AC3E}">
        <p14:creationId xmlns:p14="http://schemas.microsoft.com/office/powerpoint/2010/main" val="256661648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Tree>
    <p:extLst>
      <p:ext uri="{BB962C8B-B14F-4D97-AF65-F5344CB8AC3E}">
        <p14:creationId xmlns:p14="http://schemas.microsoft.com/office/powerpoint/2010/main" val="52195519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Leeg">
    <p:spTree>
      <p:nvGrpSpPr>
        <p:cNvPr id="1" name=""/>
        <p:cNvGrpSpPr/>
        <p:nvPr/>
      </p:nvGrpSpPr>
      <p:grpSpPr>
        <a:xfrm>
          <a:off x="0" y="0"/>
          <a:ext cx="0" cy="0"/>
          <a:chOff x="0" y="0"/>
          <a:chExt cx="0" cy="0"/>
        </a:xfrm>
      </p:grpSpPr>
      <p:sp>
        <p:nvSpPr>
          <p:cNvPr id="3" name="Tijdelijke aanduiding voor afbeelding 7">
            <a:extLst>
              <a:ext uri="{FF2B5EF4-FFF2-40B4-BE49-F238E27FC236}">
                <a16:creationId xmlns:a16="http://schemas.microsoft.com/office/drawing/2014/main" id="{14774E4D-0A79-08F5-59A8-7A57B6940CA8}"/>
              </a:ext>
            </a:extLst>
          </p:cNvPr>
          <p:cNvSpPr>
            <a:spLocks noGrp="1"/>
          </p:cNvSpPr>
          <p:nvPr>
            <p:ph type="pic" sz="quarter" idx="10"/>
          </p:nvPr>
        </p:nvSpPr>
        <p:spPr>
          <a:xfrm>
            <a:off x="7494372" y="999892"/>
            <a:ext cx="5470671" cy="4858216"/>
          </a:xfrm>
          <a:prstGeom prst="roundRect">
            <a:avLst/>
          </a:prstGeom>
        </p:spPr>
        <p:txBody>
          <a:bodyPr/>
          <a:lstStyle/>
          <a:p>
            <a:endParaRPr lang="nl-NL"/>
          </a:p>
        </p:txBody>
      </p:sp>
      <p:sp>
        <p:nvSpPr>
          <p:cNvPr id="4" name="Titel 1">
            <a:extLst>
              <a:ext uri="{FF2B5EF4-FFF2-40B4-BE49-F238E27FC236}">
                <a16:creationId xmlns:a16="http://schemas.microsoft.com/office/drawing/2014/main" id="{7D25DEC4-ADA3-EB39-DF78-0C9834F7FBA5}"/>
              </a:ext>
            </a:extLst>
          </p:cNvPr>
          <p:cNvSpPr>
            <a:spLocks noGrp="1"/>
          </p:cNvSpPr>
          <p:nvPr>
            <p:ph type="title"/>
          </p:nvPr>
        </p:nvSpPr>
        <p:spPr>
          <a:xfrm>
            <a:off x="838200" y="720000"/>
            <a:ext cx="10515600" cy="1325563"/>
          </a:xfrm>
          <a:prstGeom prst="rect">
            <a:avLst/>
          </a:prstGeom>
        </p:spPr>
        <p:txBody>
          <a:bodyPr/>
          <a:lstStyle>
            <a:lvl1pPr>
              <a:defRPr>
                <a:solidFill>
                  <a:schemeClr val="bg1"/>
                </a:solidFill>
              </a:defRPr>
            </a:lvl1pPr>
          </a:lstStyle>
          <a:p>
            <a:r>
              <a:rPr lang="nl-NL" dirty="0"/>
              <a:t>Klik om stijl te bewerken</a:t>
            </a:r>
          </a:p>
        </p:txBody>
      </p:sp>
      <p:sp>
        <p:nvSpPr>
          <p:cNvPr id="5" name="Tijdelijke aanduiding voor inhoud 2">
            <a:extLst>
              <a:ext uri="{FF2B5EF4-FFF2-40B4-BE49-F238E27FC236}">
                <a16:creationId xmlns:a16="http://schemas.microsoft.com/office/drawing/2014/main" id="{DE536AD1-DEF8-EC7D-F95B-0F9EF198005E}"/>
              </a:ext>
            </a:extLst>
          </p:cNvPr>
          <p:cNvSpPr>
            <a:spLocks noGrp="1"/>
          </p:cNvSpPr>
          <p:nvPr>
            <p:ph sz="half" idx="1"/>
          </p:nvPr>
        </p:nvSpPr>
        <p:spPr>
          <a:xfrm>
            <a:off x="838200" y="1800000"/>
            <a:ext cx="5181600" cy="4351338"/>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Tree>
    <p:extLst>
      <p:ext uri="{BB962C8B-B14F-4D97-AF65-F5344CB8AC3E}">
        <p14:creationId xmlns:p14="http://schemas.microsoft.com/office/powerpoint/2010/main" val="274855451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3660390A-0715-CDDD-6A41-0DD24D14E134}"/>
              </a:ext>
            </a:extLst>
          </p:cNvPr>
          <p:cNvSpPr>
            <a:spLocks noGrp="1"/>
          </p:cNvSpPr>
          <p:nvPr>
            <p:ph idx="1"/>
          </p:nvPr>
        </p:nvSpPr>
        <p:spPr>
          <a:xfrm>
            <a:off x="838200" y="1825625"/>
            <a:ext cx="10515600" cy="4351338"/>
          </a:xfrm>
          <a:prstGeom prst="rect">
            <a:avLst/>
          </a:prstGeo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7F35C33B-38D1-DF18-7175-4B2C25FF4116}"/>
              </a:ext>
            </a:extLst>
          </p:cNvPr>
          <p:cNvSpPr>
            <a:spLocks noGrp="1"/>
          </p:cNvSpPr>
          <p:nvPr>
            <p:ph type="dt" sz="half" idx="10"/>
          </p:nvPr>
        </p:nvSpPr>
        <p:spPr>
          <a:xfrm>
            <a:off x="838200" y="6356350"/>
            <a:ext cx="2743200" cy="365125"/>
          </a:xfrm>
          <a:prstGeom prst="rect">
            <a:avLst/>
          </a:prstGeom>
        </p:spPr>
        <p:txBody>
          <a:bodyPr/>
          <a:lstStyle/>
          <a:p>
            <a:fld id="{B51EF8D2-F291-4D89-9302-D1A22D2A5A40}" type="datetimeFigureOut">
              <a:rPr lang="nl-NL" smtClean="0"/>
              <a:t>30-11-2025</a:t>
            </a:fld>
            <a:endParaRPr lang="nl-NL"/>
          </a:p>
        </p:txBody>
      </p:sp>
      <p:sp>
        <p:nvSpPr>
          <p:cNvPr id="5" name="Tijdelijke aanduiding voor voettekst 4">
            <a:extLst>
              <a:ext uri="{FF2B5EF4-FFF2-40B4-BE49-F238E27FC236}">
                <a16:creationId xmlns:a16="http://schemas.microsoft.com/office/drawing/2014/main" id="{7CE55184-0ED1-62A6-E4D9-C18D367168AC}"/>
              </a:ext>
            </a:extLst>
          </p:cNvPr>
          <p:cNvSpPr>
            <a:spLocks noGrp="1"/>
          </p:cNvSpPr>
          <p:nvPr>
            <p:ph type="ftr" sz="quarter" idx="11"/>
          </p:nvPr>
        </p:nvSpPr>
        <p:spPr>
          <a:xfrm>
            <a:off x="4038600" y="6356350"/>
            <a:ext cx="4114800" cy="365125"/>
          </a:xfrm>
          <a:prstGeom prst="rect">
            <a:avLst/>
          </a:prstGeom>
        </p:spPr>
        <p:txBody>
          <a:bodyPr/>
          <a:lstStyle/>
          <a:p>
            <a:endParaRPr lang="nl-NL"/>
          </a:p>
        </p:txBody>
      </p:sp>
      <p:sp>
        <p:nvSpPr>
          <p:cNvPr id="6" name="Tijdelijke aanduiding voor dianummer 5">
            <a:extLst>
              <a:ext uri="{FF2B5EF4-FFF2-40B4-BE49-F238E27FC236}">
                <a16:creationId xmlns:a16="http://schemas.microsoft.com/office/drawing/2014/main" id="{5A052C32-9C09-5CD9-6BFD-C9C14B34939A}"/>
              </a:ext>
            </a:extLst>
          </p:cNvPr>
          <p:cNvSpPr>
            <a:spLocks noGrp="1"/>
          </p:cNvSpPr>
          <p:nvPr>
            <p:ph type="sldNum" sz="quarter" idx="12"/>
          </p:nvPr>
        </p:nvSpPr>
        <p:spPr>
          <a:xfrm>
            <a:off x="8610600" y="6356350"/>
            <a:ext cx="2743200" cy="365125"/>
          </a:xfrm>
          <a:prstGeom prst="rect">
            <a:avLst/>
          </a:prstGeom>
        </p:spPr>
        <p:txBody>
          <a:bodyPr/>
          <a:lstStyle/>
          <a:p>
            <a:fld id="{F8FF36FA-C4B7-4557-AD9A-A3FAE64E9184}" type="slidenum">
              <a:rPr lang="nl-NL" smtClean="0"/>
              <a:t>‹nr.›</a:t>
            </a:fld>
            <a:endParaRPr lang="nl-NL"/>
          </a:p>
        </p:txBody>
      </p:sp>
    </p:spTree>
    <p:extLst>
      <p:ext uri="{BB962C8B-B14F-4D97-AF65-F5344CB8AC3E}">
        <p14:creationId xmlns:p14="http://schemas.microsoft.com/office/powerpoint/2010/main" val="256084629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Inhoud van twee">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FC0BE744-8EB2-6ACF-6B48-3D36B83892F3}"/>
              </a:ext>
            </a:extLst>
          </p:cNvPr>
          <p:cNvSpPr>
            <a:spLocks noGrp="1"/>
          </p:cNvSpPr>
          <p:nvPr>
            <p:ph sz="half" idx="1"/>
          </p:nvPr>
        </p:nvSpPr>
        <p:spPr>
          <a:xfrm>
            <a:off x="838200" y="1825625"/>
            <a:ext cx="5181600" cy="4351338"/>
          </a:xfrm>
          <a:prstGeom prst="rect">
            <a:avLst/>
          </a:prstGeo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FD14B22F-15EF-72EF-CDEE-C3E1EE418F65}"/>
              </a:ext>
            </a:extLst>
          </p:cNvPr>
          <p:cNvSpPr>
            <a:spLocks noGrp="1"/>
          </p:cNvSpPr>
          <p:nvPr>
            <p:ph sz="half" idx="2"/>
          </p:nvPr>
        </p:nvSpPr>
        <p:spPr>
          <a:xfrm>
            <a:off x="6172200" y="1825625"/>
            <a:ext cx="5181600" cy="4351338"/>
          </a:xfrm>
          <a:prstGeom prst="rect">
            <a:avLst/>
          </a:prstGeo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8000D79A-73CC-0556-F375-D4EF3530FA8F}"/>
              </a:ext>
            </a:extLst>
          </p:cNvPr>
          <p:cNvSpPr>
            <a:spLocks noGrp="1"/>
          </p:cNvSpPr>
          <p:nvPr>
            <p:ph type="dt" sz="half" idx="10"/>
          </p:nvPr>
        </p:nvSpPr>
        <p:spPr>
          <a:xfrm>
            <a:off x="838200" y="6356350"/>
            <a:ext cx="2743200" cy="365125"/>
          </a:xfrm>
          <a:prstGeom prst="rect">
            <a:avLst/>
          </a:prstGeom>
        </p:spPr>
        <p:txBody>
          <a:bodyPr/>
          <a:lstStyle/>
          <a:p>
            <a:fld id="{B51EF8D2-F291-4D89-9302-D1A22D2A5A40}" type="datetimeFigureOut">
              <a:rPr lang="nl-NL" smtClean="0"/>
              <a:t>30-11-2025</a:t>
            </a:fld>
            <a:endParaRPr lang="nl-NL"/>
          </a:p>
        </p:txBody>
      </p:sp>
      <p:sp>
        <p:nvSpPr>
          <p:cNvPr id="6" name="Tijdelijke aanduiding voor voettekst 5">
            <a:extLst>
              <a:ext uri="{FF2B5EF4-FFF2-40B4-BE49-F238E27FC236}">
                <a16:creationId xmlns:a16="http://schemas.microsoft.com/office/drawing/2014/main" id="{F44F4F9A-BCAB-A3EF-8076-89E90998E535}"/>
              </a:ext>
            </a:extLst>
          </p:cNvPr>
          <p:cNvSpPr>
            <a:spLocks noGrp="1"/>
          </p:cNvSpPr>
          <p:nvPr>
            <p:ph type="ftr" sz="quarter" idx="11"/>
          </p:nvPr>
        </p:nvSpPr>
        <p:spPr>
          <a:xfrm>
            <a:off x="4038600" y="6356350"/>
            <a:ext cx="4114800" cy="365125"/>
          </a:xfrm>
          <a:prstGeom prst="rect">
            <a:avLst/>
          </a:prstGeom>
        </p:spPr>
        <p:txBody>
          <a:bodyPr/>
          <a:lstStyle/>
          <a:p>
            <a:endParaRPr lang="nl-NL"/>
          </a:p>
        </p:txBody>
      </p:sp>
      <p:sp>
        <p:nvSpPr>
          <p:cNvPr id="7" name="Tijdelijke aanduiding voor dianummer 6">
            <a:extLst>
              <a:ext uri="{FF2B5EF4-FFF2-40B4-BE49-F238E27FC236}">
                <a16:creationId xmlns:a16="http://schemas.microsoft.com/office/drawing/2014/main" id="{80EDCD32-8A36-E33A-5DFF-5F691B8A0D63}"/>
              </a:ext>
            </a:extLst>
          </p:cNvPr>
          <p:cNvSpPr>
            <a:spLocks noGrp="1"/>
          </p:cNvSpPr>
          <p:nvPr>
            <p:ph type="sldNum" sz="quarter" idx="12"/>
          </p:nvPr>
        </p:nvSpPr>
        <p:spPr>
          <a:xfrm>
            <a:off x="8610600" y="6356350"/>
            <a:ext cx="2743200" cy="365125"/>
          </a:xfrm>
          <a:prstGeom prst="rect">
            <a:avLst/>
          </a:prstGeom>
        </p:spPr>
        <p:txBody>
          <a:bodyPr/>
          <a:lstStyle/>
          <a:p>
            <a:fld id="{F8FF36FA-C4B7-4557-AD9A-A3FAE64E9184}" type="slidenum">
              <a:rPr lang="nl-NL" smtClean="0"/>
              <a:t>‹nr.›</a:t>
            </a:fld>
            <a:endParaRPr lang="nl-NL"/>
          </a:p>
        </p:txBody>
      </p:sp>
    </p:spTree>
    <p:extLst>
      <p:ext uri="{BB962C8B-B14F-4D97-AF65-F5344CB8AC3E}">
        <p14:creationId xmlns:p14="http://schemas.microsoft.com/office/powerpoint/2010/main" val="398131131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Leeg">
    <p:bg>
      <p:bgPr>
        <a:gradFill>
          <a:gsLst>
            <a:gs pos="0">
              <a:srgbClr val="484D75"/>
            </a:gs>
            <a:gs pos="54000">
              <a:srgbClr val="007AB0"/>
            </a:gs>
            <a:gs pos="100000">
              <a:srgbClr val="484D75"/>
            </a:gs>
          </a:gsLst>
          <a:lin ang="2700000" scaled="0"/>
        </a:gradFill>
        <a:effectLst/>
      </p:bgPr>
    </p:b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ABDEEE3C-F34A-6D26-328A-5B365E54A2A5}"/>
              </a:ext>
            </a:extLst>
          </p:cNvPr>
          <p:cNvSpPr>
            <a:spLocks noGrp="1"/>
          </p:cNvSpPr>
          <p:nvPr>
            <p:ph type="dt" sz="half" idx="10"/>
          </p:nvPr>
        </p:nvSpPr>
        <p:spPr>
          <a:xfrm>
            <a:off x="838200" y="6356350"/>
            <a:ext cx="2743200" cy="365125"/>
          </a:xfrm>
          <a:prstGeom prst="rect">
            <a:avLst/>
          </a:prstGeom>
        </p:spPr>
        <p:txBody>
          <a:bodyPr/>
          <a:lstStyle/>
          <a:p>
            <a:fld id="{B51EF8D2-F291-4D89-9302-D1A22D2A5A40}" type="datetimeFigureOut">
              <a:rPr lang="nl-NL" smtClean="0"/>
              <a:t>30-11-2025</a:t>
            </a:fld>
            <a:endParaRPr lang="nl-NL"/>
          </a:p>
        </p:txBody>
      </p:sp>
      <p:sp>
        <p:nvSpPr>
          <p:cNvPr id="3" name="Tijdelijke aanduiding voor voettekst 2">
            <a:extLst>
              <a:ext uri="{FF2B5EF4-FFF2-40B4-BE49-F238E27FC236}">
                <a16:creationId xmlns:a16="http://schemas.microsoft.com/office/drawing/2014/main" id="{0D89ADC5-DB29-5601-1392-FAF88286AAAE}"/>
              </a:ext>
            </a:extLst>
          </p:cNvPr>
          <p:cNvSpPr>
            <a:spLocks noGrp="1"/>
          </p:cNvSpPr>
          <p:nvPr>
            <p:ph type="ftr" sz="quarter" idx="11"/>
          </p:nvPr>
        </p:nvSpPr>
        <p:spPr>
          <a:xfrm>
            <a:off x="4038600" y="6356350"/>
            <a:ext cx="4114800" cy="365125"/>
          </a:xfrm>
          <a:prstGeom prst="rect">
            <a:avLst/>
          </a:prstGeom>
        </p:spPr>
        <p:txBody>
          <a:bodyPr/>
          <a:lstStyle/>
          <a:p>
            <a:endParaRPr lang="nl-NL"/>
          </a:p>
        </p:txBody>
      </p:sp>
      <p:sp>
        <p:nvSpPr>
          <p:cNvPr id="4" name="Tijdelijke aanduiding voor dianummer 3">
            <a:extLst>
              <a:ext uri="{FF2B5EF4-FFF2-40B4-BE49-F238E27FC236}">
                <a16:creationId xmlns:a16="http://schemas.microsoft.com/office/drawing/2014/main" id="{B12F4820-FD38-8A97-8D21-5E225C1663B5}"/>
              </a:ext>
            </a:extLst>
          </p:cNvPr>
          <p:cNvSpPr>
            <a:spLocks noGrp="1"/>
          </p:cNvSpPr>
          <p:nvPr>
            <p:ph type="sldNum" sz="quarter" idx="12"/>
          </p:nvPr>
        </p:nvSpPr>
        <p:spPr>
          <a:xfrm>
            <a:off x="8610600" y="6356350"/>
            <a:ext cx="2743200" cy="365125"/>
          </a:xfrm>
          <a:prstGeom prst="rect">
            <a:avLst/>
          </a:prstGeom>
        </p:spPr>
        <p:txBody>
          <a:bodyPr/>
          <a:lstStyle/>
          <a:p>
            <a:fld id="{F8FF36FA-C4B7-4557-AD9A-A3FAE64E9184}" type="slidenum">
              <a:rPr lang="nl-NL" smtClean="0"/>
              <a:t>‹nr.›</a:t>
            </a:fld>
            <a:endParaRPr lang="nl-NL"/>
          </a:p>
        </p:txBody>
      </p:sp>
    </p:spTree>
    <p:extLst>
      <p:ext uri="{BB962C8B-B14F-4D97-AF65-F5344CB8AC3E}">
        <p14:creationId xmlns:p14="http://schemas.microsoft.com/office/powerpoint/2010/main" val="5750369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Volledige foto">
    <p:spTree>
      <p:nvGrpSpPr>
        <p:cNvPr id="1" name=""/>
        <p:cNvGrpSpPr/>
        <p:nvPr/>
      </p:nvGrpSpPr>
      <p:grpSpPr>
        <a:xfrm>
          <a:off x="0" y="0"/>
          <a:ext cx="0" cy="0"/>
          <a:chOff x="0" y="0"/>
          <a:chExt cx="0" cy="0"/>
        </a:xfrm>
      </p:grpSpPr>
      <p:sp>
        <p:nvSpPr>
          <p:cNvPr id="7" name="Tijdelijke aanduiding voor afbeelding 6">
            <a:extLst>
              <a:ext uri="{FF2B5EF4-FFF2-40B4-BE49-F238E27FC236}">
                <a16:creationId xmlns:a16="http://schemas.microsoft.com/office/drawing/2014/main" id="{B35A2DF4-05F7-4D73-8A73-5E9DC61C4314}"/>
              </a:ext>
            </a:extLst>
          </p:cNvPr>
          <p:cNvSpPr>
            <a:spLocks noGrp="1"/>
          </p:cNvSpPr>
          <p:nvPr>
            <p:ph type="pic" sz="quarter" idx="13"/>
          </p:nvPr>
        </p:nvSpPr>
        <p:spPr>
          <a:xfrm>
            <a:off x="0" y="0"/>
            <a:ext cx="12192000" cy="6858000"/>
          </a:xfrm>
        </p:spPr>
        <p:txBody>
          <a:bodyPr/>
          <a:lstStyle>
            <a:lvl1pPr marL="0" indent="0">
              <a:buNone/>
              <a:defRPr/>
            </a:lvl1pPr>
          </a:lstStyle>
          <a:p>
            <a:endParaRPr lang="nl-NL"/>
          </a:p>
          <a:p>
            <a:r>
              <a:rPr lang="nl-NL"/>
              <a:t>	Afbeelding invoegen</a:t>
            </a:r>
          </a:p>
        </p:txBody>
      </p:sp>
    </p:spTree>
    <p:extLst>
      <p:ext uri="{BB962C8B-B14F-4D97-AF65-F5344CB8AC3E}">
        <p14:creationId xmlns:p14="http://schemas.microsoft.com/office/powerpoint/2010/main" val="21630174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Foto">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73AA8C34-C182-4DEA-A2C7-27DF89FDA258}"/>
              </a:ext>
            </a:extLst>
          </p:cNvPr>
          <p:cNvSpPr txBox="1"/>
          <p:nvPr userDrawn="1"/>
        </p:nvSpPr>
        <p:spPr>
          <a:xfrm>
            <a:off x="10672482" y="381000"/>
            <a:ext cx="1420908" cy="523220"/>
          </a:xfrm>
          <a:prstGeom prst="rect">
            <a:avLst/>
          </a:prstGeom>
          <a:noFill/>
        </p:spPr>
        <p:txBody>
          <a:bodyPr wrap="square" rtlCol="0">
            <a:spAutoFit/>
          </a:bodyPr>
          <a:lstStyle/>
          <a:p>
            <a:pPr algn="r"/>
            <a:r>
              <a:rPr lang="nl-NL" sz="1400" b="1"/>
              <a:t>Jouw wereld elke dag veiliger</a:t>
            </a:r>
          </a:p>
        </p:txBody>
      </p:sp>
      <p:sp>
        <p:nvSpPr>
          <p:cNvPr id="9" name="Tijdelijke aanduiding voor media 8">
            <a:extLst>
              <a:ext uri="{FF2B5EF4-FFF2-40B4-BE49-F238E27FC236}">
                <a16:creationId xmlns:a16="http://schemas.microsoft.com/office/drawing/2014/main" id="{C346C006-A2F4-44CF-A142-D7885C00AB45}"/>
              </a:ext>
            </a:extLst>
          </p:cNvPr>
          <p:cNvSpPr>
            <a:spLocks noGrp="1"/>
          </p:cNvSpPr>
          <p:nvPr>
            <p:ph type="media" sz="quarter" idx="10"/>
          </p:nvPr>
        </p:nvSpPr>
        <p:spPr>
          <a:xfrm>
            <a:off x="0" y="0"/>
            <a:ext cx="10418763" cy="6858000"/>
          </a:xfrm>
        </p:spPr>
        <p:txBody>
          <a:bodyPr/>
          <a:lstStyle/>
          <a:p>
            <a:endParaRPr lang="nl-NL"/>
          </a:p>
        </p:txBody>
      </p:sp>
    </p:spTree>
    <p:extLst>
      <p:ext uri="{BB962C8B-B14F-4D97-AF65-F5344CB8AC3E}">
        <p14:creationId xmlns:p14="http://schemas.microsoft.com/office/powerpoint/2010/main" val="32422160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eeg met titel">
    <p:spTree>
      <p:nvGrpSpPr>
        <p:cNvPr id="1" name=""/>
        <p:cNvGrpSpPr/>
        <p:nvPr/>
      </p:nvGrpSpPr>
      <p:grpSpPr>
        <a:xfrm>
          <a:off x="0" y="0"/>
          <a:ext cx="0" cy="0"/>
          <a:chOff x="0" y="0"/>
          <a:chExt cx="0" cy="0"/>
        </a:xfrm>
      </p:grpSpPr>
      <p:sp>
        <p:nvSpPr>
          <p:cNvPr id="31" name="Tijdelijke aanduiding voor tekst 30">
            <a:extLst>
              <a:ext uri="{FF2B5EF4-FFF2-40B4-BE49-F238E27FC236}">
                <a16:creationId xmlns:a16="http://schemas.microsoft.com/office/drawing/2014/main" id="{19EB260A-92C9-4A39-8827-C684B23F876F}"/>
              </a:ext>
            </a:extLst>
          </p:cNvPr>
          <p:cNvSpPr>
            <a:spLocks noGrp="1"/>
          </p:cNvSpPr>
          <p:nvPr>
            <p:ph type="body" sz="quarter" idx="10"/>
          </p:nvPr>
        </p:nvSpPr>
        <p:spPr>
          <a:xfrm>
            <a:off x="277906" y="354292"/>
            <a:ext cx="7794625" cy="582613"/>
          </a:xfrm>
        </p:spPr>
        <p:txBody>
          <a:bodyPr>
            <a:normAutofit/>
          </a:bodyPr>
          <a:lstStyle>
            <a:lvl1pPr marL="0" indent="0">
              <a:buNone/>
              <a:defRPr sz="3200" b="1"/>
            </a:lvl1pPr>
          </a:lstStyle>
          <a:p>
            <a:pPr lvl="0"/>
            <a:endParaRPr lang="nl-NL"/>
          </a:p>
        </p:txBody>
      </p:sp>
    </p:spTree>
    <p:extLst>
      <p:ext uri="{BB962C8B-B14F-4D97-AF65-F5344CB8AC3E}">
        <p14:creationId xmlns:p14="http://schemas.microsoft.com/office/powerpoint/2010/main" val="23781411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angepaste indel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A1EC439-7B08-4F87-8503-DC61628B542E}"/>
              </a:ext>
            </a:extLst>
          </p:cNvPr>
          <p:cNvSpPr>
            <a:spLocks noGrp="1"/>
          </p:cNvSpPr>
          <p:nvPr>
            <p:ph type="title"/>
          </p:nvPr>
        </p:nvSpPr>
        <p:spPr/>
        <p:txBody>
          <a:bodyPr/>
          <a:lstStyle>
            <a:lvl1pPr>
              <a:defRPr baseline="0">
                <a:solidFill>
                  <a:srgbClr val="7D827E"/>
                </a:solidFill>
              </a:defRPr>
            </a:lvl1pPr>
          </a:lstStyle>
          <a:p>
            <a:r>
              <a:rPr lang="nl-NL"/>
              <a:t>Klik om stijl te bewerken</a:t>
            </a:r>
          </a:p>
        </p:txBody>
      </p:sp>
      <p:pic>
        <p:nvPicPr>
          <p:cNvPr id="4" name="Afbeelding 3" descr="Afbeelding met tekst, Graphics, grafische vormgeving, Lettertype&#10;&#10;Automatisch gegenereerde beschrijving">
            <a:extLst>
              <a:ext uri="{FF2B5EF4-FFF2-40B4-BE49-F238E27FC236}">
                <a16:creationId xmlns:a16="http://schemas.microsoft.com/office/drawing/2014/main" id="{CACF1BDC-55AF-83BD-38C9-0CBDAA947A1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334618" y="5971032"/>
            <a:ext cx="689741" cy="685800"/>
          </a:xfrm>
          <a:prstGeom prst="rect">
            <a:avLst/>
          </a:prstGeom>
        </p:spPr>
      </p:pic>
    </p:spTree>
    <p:extLst>
      <p:ext uri="{BB962C8B-B14F-4D97-AF65-F5344CB8AC3E}">
        <p14:creationId xmlns:p14="http://schemas.microsoft.com/office/powerpoint/2010/main" val="927070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40674B6-0A71-4C33-92A7-72BBBDD42AB8}"/>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C5DF17BE-0CAE-4025-A778-B62434A2DC09}"/>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AB665359-F8A0-45DF-A520-4B368D2BA018}"/>
              </a:ext>
            </a:extLst>
          </p:cNvPr>
          <p:cNvSpPr>
            <a:spLocks noGrp="1"/>
          </p:cNvSpPr>
          <p:nvPr>
            <p:ph type="dt" sz="half" idx="10"/>
          </p:nvPr>
        </p:nvSpPr>
        <p:spPr>
          <a:xfrm>
            <a:off x="838200" y="6356350"/>
            <a:ext cx="2743200" cy="365125"/>
          </a:xfrm>
          <a:prstGeom prst="rect">
            <a:avLst/>
          </a:prstGeom>
        </p:spPr>
        <p:txBody>
          <a:bodyPr/>
          <a:lstStyle/>
          <a:p>
            <a:fld id="{666C6D05-ED8E-44C3-A425-928D18B05BAD}" type="datetimeFigureOut">
              <a:rPr lang="nl-NL" smtClean="0"/>
              <a:t>30-11-2025</a:t>
            </a:fld>
            <a:endParaRPr lang="nl-NL"/>
          </a:p>
        </p:txBody>
      </p:sp>
      <p:sp>
        <p:nvSpPr>
          <p:cNvPr id="5" name="Tijdelijke aanduiding voor voettekst 4">
            <a:extLst>
              <a:ext uri="{FF2B5EF4-FFF2-40B4-BE49-F238E27FC236}">
                <a16:creationId xmlns:a16="http://schemas.microsoft.com/office/drawing/2014/main" id="{B5423A49-91D9-45B8-BD56-717139F2E1E1}"/>
              </a:ext>
            </a:extLst>
          </p:cNvPr>
          <p:cNvSpPr>
            <a:spLocks noGrp="1"/>
          </p:cNvSpPr>
          <p:nvPr>
            <p:ph type="ftr" sz="quarter" idx="11"/>
          </p:nvPr>
        </p:nvSpPr>
        <p:spPr>
          <a:xfrm>
            <a:off x="4038600" y="6356350"/>
            <a:ext cx="4114800" cy="365125"/>
          </a:xfrm>
          <a:prstGeom prst="rect">
            <a:avLst/>
          </a:prstGeom>
        </p:spPr>
        <p:txBody>
          <a:bodyPr/>
          <a:lstStyle/>
          <a:p>
            <a:endParaRPr lang="nl-NL"/>
          </a:p>
        </p:txBody>
      </p:sp>
      <p:sp>
        <p:nvSpPr>
          <p:cNvPr id="6" name="Tijdelijke aanduiding voor dianummer 5">
            <a:extLst>
              <a:ext uri="{FF2B5EF4-FFF2-40B4-BE49-F238E27FC236}">
                <a16:creationId xmlns:a16="http://schemas.microsoft.com/office/drawing/2014/main" id="{3A2ED876-68B8-44F6-87A8-27E060172685}"/>
              </a:ext>
            </a:extLst>
          </p:cNvPr>
          <p:cNvSpPr>
            <a:spLocks noGrp="1"/>
          </p:cNvSpPr>
          <p:nvPr>
            <p:ph type="sldNum" sz="quarter" idx="12"/>
          </p:nvPr>
        </p:nvSpPr>
        <p:spPr>
          <a:xfrm>
            <a:off x="8610600" y="6356350"/>
            <a:ext cx="2743200" cy="365125"/>
          </a:xfrm>
          <a:prstGeom prst="rect">
            <a:avLst/>
          </a:prstGeom>
        </p:spPr>
        <p:txBody>
          <a:bodyPr/>
          <a:lstStyle/>
          <a:p>
            <a:fld id="{C2187FB3-831F-49E1-852C-4DAA19D8FAFC}" type="slidenum">
              <a:rPr lang="nl-NL" smtClean="0"/>
              <a:t>‹nr.›</a:t>
            </a:fld>
            <a:endParaRPr lang="nl-NL"/>
          </a:p>
        </p:txBody>
      </p:sp>
    </p:spTree>
    <p:extLst>
      <p:ext uri="{BB962C8B-B14F-4D97-AF65-F5344CB8AC3E}">
        <p14:creationId xmlns:p14="http://schemas.microsoft.com/office/powerpoint/2010/main" val="6314902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5D0F118-FD7E-46A8-91AA-C8CECBD8E6C9}"/>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7CA9038C-C399-4F09-8F69-1E5A7431F4C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FAA5B210-7E8A-4B0A-A13A-0838315AEFBE}"/>
              </a:ext>
            </a:extLst>
          </p:cNvPr>
          <p:cNvSpPr>
            <a:spLocks noGrp="1"/>
          </p:cNvSpPr>
          <p:nvPr>
            <p:ph type="dt" sz="half" idx="10"/>
          </p:nvPr>
        </p:nvSpPr>
        <p:spPr>
          <a:xfrm>
            <a:off x="838200" y="6356350"/>
            <a:ext cx="2743200" cy="365125"/>
          </a:xfrm>
          <a:prstGeom prst="rect">
            <a:avLst/>
          </a:prstGeom>
        </p:spPr>
        <p:txBody>
          <a:bodyPr/>
          <a:lstStyle/>
          <a:p>
            <a:fld id="{666C6D05-ED8E-44C3-A425-928D18B05BAD}" type="datetimeFigureOut">
              <a:rPr lang="nl-NL" smtClean="0"/>
              <a:t>30-11-2025</a:t>
            </a:fld>
            <a:endParaRPr lang="nl-NL"/>
          </a:p>
        </p:txBody>
      </p:sp>
      <p:sp>
        <p:nvSpPr>
          <p:cNvPr id="5" name="Tijdelijke aanduiding voor voettekst 4">
            <a:extLst>
              <a:ext uri="{FF2B5EF4-FFF2-40B4-BE49-F238E27FC236}">
                <a16:creationId xmlns:a16="http://schemas.microsoft.com/office/drawing/2014/main" id="{DFAA91E6-1FF7-4378-A22A-B87A46F004D7}"/>
              </a:ext>
            </a:extLst>
          </p:cNvPr>
          <p:cNvSpPr>
            <a:spLocks noGrp="1"/>
          </p:cNvSpPr>
          <p:nvPr>
            <p:ph type="ftr" sz="quarter" idx="11"/>
          </p:nvPr>
        </p:nvSpPr>
        <p:spPr>
          <a:xfrm>
            <a:off x="4038600" y="6356350"/>
            <a:ext cx="4114800" cy="365125"/>
          </a:xfrm>
          <a:prstGeom prst="rect">
            <a:avLst/>
          </a:prstGeom>
        </p:spPr>
        <p:txBody>
          <a:bodyPr/>
          <a:lstStyle/>
          <a:p>
            <a:endParaRPr lang="nl-NL"/>
          </a:p>
        </p:txBody>
      </p:sp>
      <p:sp>
        <p:nvSpPr>
          <p:cNvPr id="6" name="Tijdelijke aanduiding voor dianummer 5">
            <a:extLst>
              <a:ext uri="{FF2B5EF4-FFF2-40B4-BE49-F238E27FC236}">
                <a16:creationId xmlns:a16="http://schemas.microsoft.com/office/drawing/2014/main" id="{053B9A84-7015-49CD-8A33-1AB64DF57D8E}"/>
              </a:ext>
            </a:extLst>
          </p:cNvPr>
          <p:cNvSpPr>
            <a:spLocks noGrp="1"/>
          </p:cNvSpPr>
          <p:nvPr>
            <p:ph type="sldNum" sz="quarter" idx="12"/>
          </p:nvPr>
        </p:nvSpPr>
        <p:spPr>
          <a:xfrm>
            <a:off x="8610600" y="6356350"/>
            <a:ext cx="2743200" cy="365125"/>
          </a:xfrm>
          <a:prstGeom prst="rect">
            <a:avLst/>
          </a:prstGeom>
        </p:spPr>
        <p:txBody>
          <a:bodyPr/>
          <a:lstStyle/>
          <a:p>
            <a:fld id="{C2187FB3-831F-49E1-852C-4DAA19D8FAFC}" type="slidenum">
              <a:rPr lang="nl-NL" smtClean="0"/>
              <a:t>‹nr.›</a:t>
            </a:fld>
            <a:endParaRPr lang="nl-NL"/>
          </a:p>
        </p:txBody>
      </p:sp>
    </p:spTree>
    <p:extLst>
      <p:ext uri="{BB962C8B-B14F-4D97-AF65-F5344CB8AC3E}">
        <p14:creationId xmlns:p14="http://schemas.microsoft.com/office/powerpoint/2010/main" val="28916147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4" Type="http://schemas.openxmlformats.org/officeDocument/2006/relationships/image" Target="../media/image1.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image" Target="../media/image1.jpeg"/><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3.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theme" Target="../theme/theme4.xml"/><Relationship Id="rId5" Type="http://schemas.openxmlformats.org/officeDocument/2006/relationships/slideLayout" Target="../slideLayouts/slideLayout33.xml"/><Relationship Id="rId4" Type="http://schemas.openxmlformats.org/officeDocument/2006/relationships/slideLayout" Target="../slideLayouts/slideLayout32.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slideLayout" Target="../slideLayouts/slideLayout35.xml"/><Relationship Id="rId1" Type="http://schemas.openxmlformats.org/officeDocument/2006/relationships/slideLayout" Target="../slideLayouts/slideLayout34.xml"/><Relationship Id="rId5" Type="http://schemas.openxmlformats.org/officeDocument/2006/relationships/image" Target="../media/image1.jpeg"/><Relationship Id="rId4"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 name="Rechthoek 8">
            <a:extLst>
              <a:ext uri="{FF2B5EF4-FFF2-40B4-BE49-F238E27FC236}">
                <a16:creationId xmlns:a16="http://schemas.microsoft.com/office/drawing/2014/main" id="{0C99620A-E996-4AE1-9726-9278B25B50D7}"/>
              </a:ext>
            </a:extLst>
          </p:cNvPr>
          <p:cNvSpPr/>
          <p:nvPr userDrawn="1"/>
        </p:nvSpPr>
        <p:spPr>
          <a:xfrm>
            <a:off x="1" y="6311900"/>
            <a:ext cx="12192000" cy="546100"/>
          </a:xfrm>
          <a:prstGeom prst="rect">
            <a:avLst/>
          </a:prstGeom>
          <a:gradFill>
            <a:gsLst>
              <a:gs pos="0">
                <a:srgbClr val="484D75"/>
              </a:gs>
              <a:gs pos="54000">
                <a:srgbClr val="007AB0"/>
              </a:gs>
              <a:gs pos="100000">
                <a:srgbClr val="484D75"/>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jdelijke aanduiding voor titel 1">
            <a:extLst>
              <a:ext uri="{FF2B5EF4-FFF2-40B4-BE49-F238E27FC236}">
                <a16:creationId xmlns:a16="http://schemas.microsoft.com/office/drawing/2014/main" id="{6A5B587F-0ECF-4B01-B9BC-223AEB7C2EED}"/>
              </a:ext>
            </a:extLst>
          </p:cNvPr>
          <p:cNvSpPr>
            <a:spLocks noGrp="1"/>
          </p:cNvSpPr>
          <p:nvPr>
            <p:ph type="title"/>
          </p:nvPr>
        </p:nvSpPr>
        <p:spPr>
          <a:xfrm>
            <a:off x="838200" y="365125"/>
            <a:ext cx="9314329"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8C4B6782-97F2-44D0-8C1F-96BA64681DA4}"/>
              </a:ext>
            </a:extLst>
          </p:cNvPr>
          <p:cNvSpPr>
            <a:spLocks noGrp="1"/>
          </p:cNvSpPr>
          <p:nvPr>
            <p:ph type="body" idx="1"/>
          </p:nvPr>
        </p:nvSpPr>
        <p:spPr>
          <a:xfrm>
            <a:off x="838200" y="1825625"/>
            <a:ext cx="9314329"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1984454259"/>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 id="2147483740" r:id="rId12"/>
    <p:sldLayoutId id="2147483741" r:id="rId13"/>
    <p:sldLayoutId id="2147483742" r:id="rId14"/>
    <p:sldLayoutId id="2147483743" r:id="rId15"/>
  </p:sldLayoutIdLst>
  <p:txStyles>
    <p:titleStyle>
      <a:lvl1pPr algn="l" defTabSz="914400" rtl="0" eaLnBrk="1" latinLnBrk="0" hangingPunct="1">
        <a:lnSpc>
          <a:spcPct val="90000"/>
        </a:lnSpc>
        <a:spcBef>
          <a:spcPct val="0"/>
        </a:spcBef>
        <a:buNone/>
        <a:defRPr sz="4400" b="1" kern="1200">
          <a:solidFill>
            <a:srgbClr val="7D827E"/>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7D827E"/>
          </a:solidFill>
          <a:latin typeface="+mn-lt"/>
          <a:ea typeface="+mn-ea"/>
          <a:cs typeface="+mn-cs"/>
        </a:defRPr>
      </a:lvl1pPr>
      <a:lvl2pPr marL="268288" indent="188913" algn="l" defTabSz="914400" rtl="0" eaLnBrk="1" latinLnBrk="0" hangingPunct="1">
        <a:lnSpc>
          <a:spcPct val="90000"/>
        </a:lnSpc>
        <a:spcBef>
          <a:spcPts val="500"/>
        </a:spcBef>
        <a:buFont typeface="Arial" panose="020B0604020202020204" pitchFamily="34" charset="0"/>
        <a:buChar char="•"/>
        <a:defRPr sz="2400" kern="1200">
          <a:solidFill>
            <a:srgbClr val="7D827E"/>
          </a:solidFill>
          <a:latin typeface="+mn-lt"/>
          <a:ea typeface="+mn-ea"/>
          <a:cs typeface="+mn-cs"/>
        </a:defRPr>
      </a:lvl2pPr>
      <a:lvl3pPr marL="447675" indent="466725" algn="l" defTabSz="914400" rtl="0" eaLnBrk="1" latinLnBrk="0" hangingPunct="1">
        <a:lnSpc>
          <a:spcPct val="90000"/>
        </a:lnSpc>
        <a:spcBef>
          <a:spcPts val="500"/>
        </a:spcBef>
        <a:buFont typeface="Wingdings" panose="05000000000000000000" pitchFamily="2" charset="2"/>
        <a:buChar char="ü"/>
        <a:defRPr sz="2000" kern="1200">
          <a:solidFill>
            <a:srgbClr val="7D827E"/>
          </a:solidFill>
          <a:latin typeface="+mn-lt"/>
          <a:ea typeface="+mn-ea"/>
          <a:cs typeface="+mn-cs"/>
        </a:defRPr>
      </a:lvl3pPr>
      <a:lvl4pPr marL="0" indent="0" algn="l" defTabSz="914400" rtl="0" eaLnBrk="1" latinLnBrk="0" hangingPunct="1">
        <a:lnSpc>
          <a:spcPct val="90000"/>
        </a:lnSpc>
        <a:spcBef>
          <a:spcPts val="500"/>
        </a:spcBef>
        <a:buFont typeface="Arial" panose="020B0604020202020204" pitchFamily="34" charset="0"/>
        <a:buNone/>
        <a:defRPr sz="1800" b="1" kern="1200">
          <a:solidFill>
            <a:srgbClr val="7D827E"/>
          </a:solidFill>
          <a:latin typeface="+mn-lt"/>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1200" kern="1200">
          <a:solidFill>
            <a:srgbClr val="7D827E"/>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a:gsLst>
            <a:gs pos="0">
              <a:srgbClr val="484D75"/>
            </a:gs>
            <a:gs pos="54000">
              <a:srgbClr val="007AB0"/>
            </a:gs>
            <a:gs pos="100000">
              <a:srgbClr val="484D75"/>
            </a:gs>
          </a:gsLst>
          <a:lin ang="2700000" scaled="0"/>
        </a:gradFill>
        <a:effectLst/>
      </p:bgPr>
    </p:bg>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D65DF7A2-E503-5615-348E-076A8C9AA4B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568198" y="5213495"/>
            <a:ext cx="1373095" cy="1365249"/>
          </a:xfrm>
          <a:prstGeom prst="rect">
            <a:avLst/>
          </a:prstGeom>
        </p:spPr>
      </p:pic>
      <p:sp>
        <p:nvSpPr>
          <p:cNvPr id="8" name="Tekstvak 7">
            <a:extLst>
              <a:ext uri="{FF2B5EF4-FFF2-40B4-BE49-F238E27FC236}">
                <a16:creationId xmlns:a16="http://schemas.microsoft.com/office/drawing/2014/main" id="{8D11EE7B-A469-5221-7D2B-317B25F2B047}"/>
              </a:ext>
            </a:extLst>
          </p:cNvPr>
          <p:cNvSpPr txBox="1"/>
          <p:nvPr userDrawn="1"/>
        </p:nvSpPr>
        <p:spPr>
          <a:xfrm>
            <a:off x="381000" y="4053252"/>
            <a:ext cx="5378823" cy="923330"/>
          </a:xfrm>
          <a:prstGeom prst="rect">
            <a:avLst/>
          </a:prstGeom>
          <a:noFill/>
        </p:spPr>
        <p:txBody>
          <a:bodyPr wrap="square" rtlCol="0">
            <a:spAutoFit/>
          </a:bodyPr>
          <a:lstStyle/>
          <a:p>
            <a:r>
              <a:rPr lang="nl-NL" sz="5400" b="1" dirty="0" err="1">
                <a:solidFill>
                  <a:schemeClr val="bg1"/>
                </a:solidFill>
              </a:rPr>
              <a:t>CeoCor</a:t>
            </a:r>
            <a:r>
              <a:rPr lang="nl-NL" sz="5400" b="1" dirty="0">
                <a:solidFill>
                  <a:schemeClr val="bg1"/>
                </a:solidFill>
              </a:rPr>
              <a:t> 2026</a:t>
            </a:r>
          </a:p>
        </p:txBody>
      </p:sp>
      <p:sp>
        <p:nvSpPr>
          <p:cNvPr id="9" name="Tekstvak 8">
            <a:extLst>
              <a:ext uri="{FF2B5EF4-FFF2-40B4-BE49-F238E27FC236}">
                <a16:creationId xmlns:a16="http://schemas.microsoft.com/office/drawing/2014/main" id="{07E25D67-8E2C-BE8E-C1D4-082FA5B7120A}"/>
              </a:ext>
            </a:extLst>
          </p:cNvPr>
          <p:cNvSpPr txBox="1"/>
          <p:nvPr userDrawn="1"/>
        </p:nvSpPr>
        <p:spPr>
          <a:xfrm>
            <a:off x="380999" y="4921107"/>
            <a:ext cx="5378823" cy="584775"/>
          </a:xfrm>
          <a:prstGeom prst="rect">
            <a:avLst/>
          </a:prstGeom>
          <a:noFill/>
        </p:spPr>
        <p:txBody>
          <a:bodyPr wrap="square" rtlCol="0">
            <a:spAutoFit/>
          </a:bodyPr>
          <a:lstStyle/>
          <a:p>
            <a:r>
              <a:rPr lang="nl-NL" sz="3200" dirty="0">
                <a:solidFill>
                  <a:schemeClr val="bg1"/>
                </a:solidFill>
              </a:rPr>
              <a:t>Rotterdam - Nederland</a:t>
            </a:r>
          </a:p>
        </p:txBody>
      </p:sp>
    </p:spTree>
    <p:extLst>
      <p:ext uri="{BB962C8B-B14F-4D97-AF65-F5344CB8AC3E}">
        <p14:creationId xmlns:p14="http://schemas.microsoft.com/office/powerpoint/2010/main" val="3901635869"/>
      </p:ext>
    </p:extLst>
  </p:cSld>
  <p:clrMap bg1="lt1" tx1="dk1" bg2="lt2" tx2="dk2" accent1="accent1" accent2="accent2" accent3="accent3" accent4="accent4" accent5="accent5" accent6="accent6" hlink="hlink" folHlink="folHlink"/>
  <p:sldLayoutIdLst>
    <p:sldLayoutId id="2147483673" r:id="rId1"/>
    <p:sldLayoutId id="2147483679"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a:gsLst>
            <a:gs pos="0">
              <a:srgbClr val="484D75"/>
            </a:gs>
            <a:gs pos="54000">
              <a:srgbClr val="007AB0"/>
            </a:gs>
            <a:gs pos="100000">
              <a:srgbClr val="484D75"/>
            </a:gs>
          </a:gsLst>
          <a:lin ang="2700000" scaled="0"/>
        </a:gradFill>
        <a:effectLst/>
      </p:bgPr>
    </p:bg>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1EF62EE7-7F76-37A1-605B-82DA030ED1DA}"/>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0568198" y="5213495"/>
            <a:ext cx="1373095" cy="1365249"/>
          </a:xfrm>
          <a:prstGeom prst="rect">
            <a:avLst/>
          </a:prstGeom>
        </p:spPr>
      </p:pic>
    </p:spTree>
    <p:extLst>
      <p:ext uri="{BB962C8B-B14F-4D97-AF65-F5344CB8AC3E}">
        <p14:creationId xmlns:p14="http://schemas.microsoft.com/office/powerpoint/2010/main" val="2872880387"/>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gradFill>
          <a:gsLst>
            <a:gs pos="0">
              <a:srgbClr val="484D75"/>
            </a:gs>
            <a:gs pos="54000">
              <a:srgbClr val="007AB0"/>
            </a:gs>
            <a:gs pos="100000">
              <a:srgbClr val="484D75"/>
            </a:gs>
          </a:gsLst>
          <a:lin ang="2700000" scaled="0"/>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7087090"/>
      </p:ext>
    </p:extLst>
  </p:cSld>
  <p:clrMap bg1="lt1" tx1="dk1" bg2="lt2" tx2="dk2" accent1="accent1" accent2="accent2" accent3="accent3" accent4="accent4" accent5="accent5" accent6="accent6" hlink="hlink" folHlink="folHlink"/>
  <p:sldLayoutIdLst>
    <p:sldLayoutId id="2147483704" r:id="rId1"/>
    <p:sldLayoutId id="2147483706" r:id="rId2"/>
    <p:sldLayoutId id="2147483708" r:id="rId3"/>
    <p:sldLayoutId id="2147483709" r:id="rId4"/>
    <p:sldLayoutId id="2147483710"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gradFill>
          <a:gsLst>
            <a:gs pos="0">
              <a:srgbClr val="484D75"/>
            </a:gs>
            <a:gs pos="54000">
              <a:srgbClr val="007AB0"/>
            </a:gs>
            <a:gs pos="100000">
              <a:srgbClr val="484D75"/>
            </a:gs>
          </a:gsLst>
          <a:lin ang="2700000" scaled="0"/>
        </a:gradFill>
        <a:effectLst/>
      </p:bgPr>
    </p:bg>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1EF62EE7-7F76-37A1-605B-82DA030ED1D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82867" y="261052"/>
            <a:ext cx="1373095" cy="1365249"/>
          </a:xfrm>
          <a:prstGeom prst="rect">
            <a:avLst/>
          </a:prstGeom>
        </p:spPr>
      </p:pic>
    </p:spTree>
    <p:extLst>
      <p:ext uri="{BB962C8B-B14F-4D97-AF65-F5344CB8AC3E}">
        <p14:creationId xmlns:p14="http://schemas.microsoft.com/office/powerpoint/2010/main" val="3700258717"/>
      </p:ext>
    </p:extLst>
  </p:cSld>
  <p:clrMap bg1="lt1" tx1="dk1" bg2="lt2" tx2="dk2" accent1="accent1" accent2="accent2" accent3="accent3" accent4="accent4" accent5="accent5" accent6="accent6" hlink="hlink" folHlink="folHlink"/>
  <p:sldLayoutIdLst>
    <p:sldLayoutId id="2147483716" r:id="rId1"/>
    <p:sldLayoutId id="2147483718" r:id="rId2"/>
    <p:sldLayoutId id="2147483721"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33.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33.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3.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6.xml"/><Relationship Id="rId1" Type="http://schemas.openxmlformats.org/officeDocument/2006/relationships/slideLayout" Target="../slideLayouts/slideLayout33.xml"/></Relationships>
</file>

<file path=ppt/slides/_rels/slide1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33.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33.xml"/></Relationships>
</file>

<file path=ppt/slides/_rels/slide1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33.xml"/></Relationships>
</file>

<file path=ppt/slides/_rels/slide1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29.xml"/></Relationships>
</file>

<file path=ppt/slides/_rels/slide1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0.xml"/><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9.xml"/></Relationships>
</file>

<file path=ppt/slides/_rels/slide2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1.xml"/><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2.xml"/><Relationship Id="rId1" Type="http://schemas.openxmlformats.org/officeDocument/2006/relationships/slideLayout" Target="../slideLayouts/slideLayout29.xml"/><Relationship Id="rId4" Type="http://schemas.openxmlformats.org/officeDocument/2006/relationships/image" Target="../media/image16.png"/></Relationships>
</file>

<file path=ppt/slides/_rels/slide2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3.xml"/><Relationship Id="rId1" Type="http://schemas.openxmlformats.org/officeDocument/2006/relationships/slideLayout" Target="../slideLayouts/slideLayout29.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9.xml"/></Relationships>
</file>

<file path=ppt/slides/_rels/slide2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5.xml"/><Relationship Id="rId1" Type="http://schemas.openxmlformats.org/officeDocument/2006/relationships/slideLayout" Target="../slideLayouts/slideLayout36.xml"/></Relationships>
</file>

<file path=ppt/slides/_rels/slide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33.xml"/></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33.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33.xml"/></Relationships>
</file>

<file path=ppt/slides/_rels/slide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33.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33.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33.xml"/></Relationships>
</file>

<file path=ppt/slides/_rels/slide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3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E08226-424D-10FC-AF51-5894FF181B77}"/>
            </a:ext>
          </a:extLst>
        </p:cNvPr>
        <p:cNvGrpSpPr/>
        <p:nvPr/>
      </p:nvGrpSpPr>
      <p:grpSpPr>
        <a:xfrm>
          <a:off x="0" y="0"/>
          <a:ext cx="0" cy="0"/>
          <a:chOff x="0" y="0"/>
          <a:chExt cx="0" cy="0"/>
        </a:xfrm>
      </p:grpSpPr>
      <p:pic>
        <p:nvPicPr>
          <p:cNvPr id="5" name="Tijdelijke aanduiding voor afbeelding 4" descr="Afbeelding met nacht, water, hemel, meer&#10;&#10;Door AI gegenereerde inhoud is mogelijk onjuist.">
            <a:extLst>
              <a:ext uri="{FF2B5EF4-FFF2-40B4-BE49-F238E27FC236}">
                <a16:creationId xmlns:a16="http://schemas.microsoft.com/office/drawing/2014/main" id="{7FA2E289-5D20-220F-28B2-3266CCE3B83E}"/>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9513" b="9513"/>
          <a:stretch>
            <a:fillRect/>
          </a:stretch>
        </p:blipFill>
        <p:spPr>
          <a:xfrm>
            <a:off x="0" y="-60960"/>
            <a:ext cx="12192000" cy="6918960"/>
          </a:xfrm>
        </p:spPr>
      </p:pic>
      <p:sp>
        <p:nvSpPr>
          <p:cNvPr id="6" name="Tekstvak 5">
            <a:extLst>
              <a:ext uri="{FF2B5EF4-FFF2-40B4-BE49-F238E27FC236}">
                <a16:creationId xmlns:a16="http://schemas.microsoft.com/office/drawing/2014/main" id="{FB26FDB5-C665-99D8-3183-1253FA9AD9FB}"/>
              </a:ext>
            </a:extLst>
          </p:cNvPr>
          <p:cNvSpPr txBox="1"/>
          <p:nvPr/>
        </p:nvSpPr>
        <p:spPr>
          <a:xfrm>
            <a:off x="403521" y="4719908"/>
            <a:ext cx="10487463" cy="923330"/>
          </a:xfrm>
          <a:prstGeom prst="rect">
            <a:avLst/>
          </a:prstGeom>
          <a:noFill/>
        </p:spPr>
        <p:txBody>
          <a:bodyPr wrap="square" rtlCol="0">
            <a:spAutoFit/>
          </a:bodyPr>
          <a:lstStyle/>
          <a:p>
            <a:pPr lvl="0">
              <a:defRPr/>
            </a:pPr>
            <a:r>
              <a:rPr lang="nl-NL" sz="5400" b="1" kern="0" dirty="0">
                <a:solidFill>
                  <a:prstClr val="white"/>
                </a:solidFill>
              </a:rPr>
              <a:t>CEOCOR 2026 sponsoring package</a:t>
            </a:r>
            <a:endParaRPr kumimoji="0" lang="nl-NL" sz="5400" b="1" i="0" u="none" strike="noStrike" kern="0" cap="none" spc="0" normalizeH="0" baseline="0" noProof="0" dirty="0">
              <a:ln>
                <a:noFill/>
              </a:ln>
              <a:solidFill>
                <a:prstClr val="white"/>
              </a:solidFill>
              <a:effectLst/>
              <a:uLnTx/>
              <a:uFillTx/>
            </a:endParaRPr>
          </a:p>
        </p:txBody>
      </p:sp>
      <p:sp>
        <p:nvSpPr>
          <p:cNvPr id="7" name="Tekstvak 6">
            <a:extLst>
              <a:ext uri="{FF2B5EF4-FFF2-40B4-BE49-F238E27FC236}">
                <a16:creationId xmlns:a16="http://schemas.microsoft.com/office/drawing/2014/main" id="{7F247904-3EBA-9C74-A79D-92749A18C156}"/>
              </a:ext>
            </a:extLst>
          </p:cNvPr>
          <p:cNvSpPr txBox="1"/>
          <p:nvPr/>
        </p:nvSpPr>
        <p:spPr>
          <a:xfrm>
            <a:off x="403522" y="5478906"/>
            <a:ext cx="5378823" cy="1077218"/>
          </a:xfrm>
          <a:prstGeom prst="rect">
            <a:avLst/>
          </a:prstGeom>
          <a:noFill/>
        </p:spPr>
        <p:txBody>
          <a:bodyPr wrap="square" rtlCol="0">
            <a:spAutoFit/>
          </a:bodyPr>
          <a:lstStyle/>
          <a:p>
            <a:pPr lvl="0">
              <a:defRPr/>
            </a:pPr>
            <a:r>
              <a:rPr lang="en-US" sz="3200" kern="0" dirty="0">
                <a:solidFill>
                  <a:prstClr val="white"/>
                </a:solidFill>
              </a:rPr>
              <a:t>2 - 5 June 2026
Rotterdam - The Netherlands</a:t>
            </a:r>
            <a:endParaRPr kumimoji="0" lang="nl-NL" sz="3200" b="0" i="0" u="none" strike="noStrike" kern="0" cap="none" spc="0" normalizeH="0" baseline="0" noProof="0" dirty="0">
              <a:ln>
                <a:noFill/>
              </a:ln>
              <a:solidFill>
                <a:prstClr val="white"/>
              </a:solidFill>
              <a:effectLst/>
              <a:uLnTx/>
              <a:uFillTx/>
            </a:endParaRPr>
          </a:p>
        </p:txBody>
      </p:sp>
    </p:spTree>
    <p:extLst>
      <p:ext uri="{BB962C8B-B14F-4D97-AF65-F5344CB8AC3E}">
        <p14:creationId xmlns:p14="http://schemas.microsoft.com/office/powerpoint/2010/main" val="22928970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7AEBE7-E889-F9F2-74AB-FA73BEACEC85}"/>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5348C539-3A69-1F80-05C1-A7B07AB0E0B7}"/>
              </a:ext>
            </a:extLst>
          </p:cNvPr>
          <p:cNvSpPr>
            <a:spLocks noGrp="1"/>
          </p:cNvSpPr>
          <p:nvPr>
            <p:ph type="title"/>
          </p:nvPr>
        </p:nvSpPr>
        <p:spPr>
          <a:xfrm>
            <a:off x="864000" y="720000"/>
            <a:ext cx="10515600" cy="1325563"/>
          </a:xfrm>
          <a:prstGeom prst="rect">
            <a:avLst/>
          </a:prstGeom>
        </p:spPr>
        <p:txBody>
          <a:bodyPr/>
          <a:lstStyle/>
          <a:p>
            <a:r>
              <a:rPr lang="nl-NL" dirty="0"/>
              <a:t>Package </a:t>
            </a:r>
            <a:r>
              <a:rPr lang="nl-NL" dirty="0" err="1"/>
              <a:t>Captain's</a:t>
            </a:r>
            <a:r>
              <a:rPr lang="nl-NL" dirty="0"/>
              <a:t> diner</a:t>
            </a:r>
            <a:br>
              <a:rPr lang="nl-NL" dirty="0"/>
            </a:br>
            <a:r>
              <a:rPr lang="nl-NL" dirty="0"/>
              <a:t>plus</a:t>
            </a:r>
            <a:endParaRPr lang="nl-NL" dirty="0">
              <a:solidFill>
                <a:schemeClr val="bg1"/>
              </a:solidFill>
            </a:endParaRPr>
          </a:p>
        </p:txBody>
      </p:sp>
      <p:sp>
        <p:nvSpPr>
          <p:cNvPr id="7" name="Tijdelijke aanduiding voor inhoud 6">
            <a:extLst>
              <a:ext uri="{FF2B5EF4-FFF2-40B4-BE49-F238E27FC236}">
                <a16:creationId xmlns:a16="http://schemas.microsoft.com/office/drawing/2014/main" id="{16298994-DE1E-B1EB-8222-50975621A665}"/>
              </a:ext>
            </a:extLst>
          </p:cNvPr>
          <p:cNvSpPr>
            <a:spLocks noGrp="1"/>
          </p:cNvSpPr>
          <p:nvPr>
            <p:ph sz="half" idx="1"/>
          </p:nvPr>
        </p:nvSpPr>
        <p:spPr>
          <a:xfrm>
            <a:off x="864000" y="2160000"/>
            <a:ext cx="5181600" cy="4351338"/>
          </a:xfrm>
        </p:spPr>
        <p:txBody>
          <a:bodyPr/>
          <a:lstStyle/>
          <a:p>
            <a:pPr marL="0" indent="0">
              <a:buNone/>
            </a:pPr>
            <a:r>
              <a:rPr lang="en-US" sz="2000" dirty="0">
                <a:latin typeface="+mj-lt"/>
              </a:rPr>
              <a:t>Additional benefits included in the Captain’s diner package:</a:t>
            </a:r>
            <a:br>
              <a:rPr lang="en-US" sz="2000" dirty="0">
                <a:latin typeface="+mj-lt"/>
              </a:rPr>
            </a:br>
            <a:endParaRPr lang="en-US" sz="2000" dirty="0">
              <a:latin typeface="+mj-lt"/>
            </a:endParaRPr>
          </a:p>
          <a:p>
            <a:r>
              <a:rPr lang="en-US" sz="2000" dirty="0">
                <a:latin typeface="+mj-lt"/>
              </a:rPr>
              <a:t>Recognition as the main sponsor of the event
Company logo displayed on screen during breaks
Roll-up banner
One extra conference ticket (excluding overnight stay)
Exhibition stand option</a:t>
            </a:r>
            <a:endParaRPr lang="nl-NL" sz="1600" dirty="0">
              <a:latin typeface="+mj-lt"/>
            </a:endParaRPr>
          </a:p>
        </p:txBody>
      </p:sp>
      <p:pic>
        <p:nvPicPr>
          <p:cNvPr id="5" name="Tijdelijke aanduiding voor afbeelding 3">
            <a:extLst>
              <a:ext uri="{FF2B5EF4-FFF2-40B4-BE49-F238E27FC236}">
                <a16:creationId xmlns:a16="http://schemas.microsoft.com/office/drawing/2014/main" id="{B0CB1AE7-4945-0CC5-D450-751649B33261}"/>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7156" r="17156"/>
          <a:stretch/>
        </p:blipFill>
        <p:spPr>
          <a:xfrm>
            <a:off x="7494372" y="999892"/>
            <a:ext cx="5470671" cy="4858216"/>
          </a:xfrm>
        </p:spPr>
      </p:pic>
      <p:sp>
        <p:nvSpPr>
          <p:cNvPr id="3" name="Tekstvak 2">
            <a:extLst>
              <a:ext uri="{FF2B5EF4-FFF2-40B4-BE49-F238E27FC236}">
                <a16:creationId xmlns:a16="http://schemas.microsoft.com/office/drawing/2014/main" id="{75458E4E-04B4-F167-AAD9-9FFC2C9C8AA5}"/>
              </a:ext>
            </a:extLst>
          </p:cNvPr>
          <p:cNvSpPr txBox="1"/>
          <p:nvPr/>
        </p:nvSpPr>
        <p:spPr>
          <a:xfrm>
            <a:off x="1805089" y="1124880"/>
            <a:ext cx="1156268" cy="830997"/>
          </a:xfrm>
          <a:prstGeom prst="rect">
            <a:avLst/>
          </a:prstGeom>
          <a:noFill/>
        </p:spPr>
        <p:txBody>
          <a:bodyPr wrap="square" rtlCol="0">
            <a:spAutoFit/>
          </a:bodyPr>
          <a:lstStyle/>
          <a:p>
            <a:r>
              <a:rPr lang="nl-NL" sz="4800" dirty="0">
                <a:solidFill>
                  <a:srgbClr val="FF0000"/>
                </a:solidFill>
              </a:rPr>
              <a:t>+</a:t>
            </a:r>
          </a:p>
        </p:txBody>
      </p:sp>
      <p:sp>
        <p:nvSpPr>
          <p:cNvPr id="4" name="Tekstvak 3">
            <a:extLst>
              <a:ext uri="{FF2B5EF4-FFF2-40B4-BE49-F238E27FC236}">
                <a16:creationId xmlns:a16="http://schemas.microsoft.com/office/drawing/2014/main" id="{0B6D3DE7-EBC9-6611-3AD5-2F07C4DA5998}"/>
              </a:ext>
            </a:extLst>
          </p:cNvPr>
          <p:cNvSpPr txBox="1"/>
          <p:nvPr/>
        </p:nvSpPr>
        <p:spPr>
          <a:xfrm>
            <a:off x="5525036" y="5767956"/>
            <a:ext cx="2288147" cy="1046440"/>
          </a:xfrm>
          <a:prstGeom prst="rect">
            <a:avLst/>
          </a:prstGeom>
          <a:noFill/>
        </p:spPr>
        <p:txBody>
          <a:bodyPr wrap="square" rtlCol="0">
            <a:spAutoFit/>
          </a:bodyPr>
          <a:lstStyle/>
          <a:p>
            <a:r>
              <a:rPr lang="nl-NL" sz="4400" dirty="0">
                <a:solidFill>
                  <a:schemeClr val="bg1"/>
                </a:solidFill>
              </a:rPr>
              <a:t>€ 10.000</a:t>
            </a:r>
          </a:p>
          <a:p>
            <a:endParaRPr lang="nl-NL" dirty="0"/>
          </a:p>
        </p:txBody>
      </p:sp>
    </p:spTree>
    <p:extLst>
      <p:ext uri="{BB962C8B-B14F-4D97-AF65-F5344CB8AC3E}">
        <p14:creationId xmlns:p14="http://schemas.microsoft.com/office/powerpoint/2010/main" val="12599630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F9DF66-5362-AEFC-15A8-1AF24BD3DDAF}"/>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666B96E4-E076-A3C2-1BCF-BF84F7DDC0BA}"/>
              </a:ext>
            </a:extLst>
          </p:cNvPr>
          <p:cNvSpPr>
            <a:spLocks noGrp="1"/>
          </p:cNvSpPr>
          <p:nvPr>
            <p:ph type="title"/>
          </p:nvPr>
        </p:nvSpPr>
        <p:spPr>
          <a:xfrm>
            <a:off x="864000" y="720000"/>
            <a:ext cx="10515600" cy="1325563"/>
          </a:xfrm>
          <a:prstGeom prst="rect">
            <a:avLst/>
          </a:prstGeom>
        </p:spPr>
        <p:txBody>
          <a:bodyPr/>
          <a:lstStyle/>
          <a:p>
            <a:r>
              <a:rPr lang="nl-NL" dirty="0" err="1"/>
              <a:t>Sponsorship</a:t>
            </a:r>
            <a:r>
              <a:rPr lang="nl-NL" dirty="0"/>
              <a:t> package </a:t>
            </a:r>
            <a:br>
              <a:rPr lang="nl-NL" dirty="0"/>
            </a:br>
            <a:r>
              <a:rPr lang="nl-NL" dirty="0"/>
              <a:t>Eventshopper</a:t>
            </a:r>
            <a:endParaRPr lang="nl-NL" dirty="0">
              <a:solidFill>
                <a:schemeClr val="bg1"/>
              </a:solidFill>
            </a:endParaRPr>
          </a:p>
        </p:txBody>
      </p:sp>
      <p:sp>
        <p:nvSpPr>
          <p:cNvPr id="7" name="Tijdelijke aanduiding voor inhoud 6">
            <a:extLst>
              <a:ext uri="{FF2B5EF4-FFF2-40B4-BE49-F238E27FC236}">
                <a16:creationId xmlns:a16="http://schemas.microsoft.com/office/drawing/2014/main" id="{11345040-2F84-9C30-962B-9D2B719BCE9C}"/>
              </a:ext>
            </a:extLst>
          </p:cNvPr>
          <p:cNvSpPr>
            <a:spLocks noGrp="1"/>
          </p:cNvSpPr>
          <p:nvPr>
            <p:ph sz="half" idx="1"/>
          </p:nvPr>
        </p:nvSpPr>
        <p:spPr>
          <a:xfrm>
            <a:off x="864000" y="2160000"/>
            <a:ext cx="5181600" cy="4351338"/>
          </a:xfrm>
        </p:spPr>
        <p:txBody>
          <a:bodyPr/>
          <a:lstStyle/>
          <a:p>
            <a:pPr marL="0" lvl="1" indent="0">
              <a:buNone/>
            </a:pPr>
            <a:endParaRPr lang="nl-NL" sz="1600" dirty="0">
              <a:solidFill>
                <a:schemeClr val="bg1"/>
              </a:solidFill>
              <a:latin typeface="+mj-lt"/>
            </a:endParaRPr>
          </a:p>
          <a:p>
            <a:pPr>
              <a:buFontTx/>
              <a:buChar char="-"/>
            </a:pPr>
            <a:endParaRPr lang="nl-NL" sz="1600" dirty="0">
              <a:solidFill>
                <a:schemeClr val="bg1"/>
              </a:solidFill>
              <a:latin typeface="+mj-lt"/>
            </a:endParaRPr>
          </a:p>
          <a:p>
            <a:pPr marL="0" indent="0">
              <a:buNone/>
            </a:pPr>
            <a:endParaRPr lang="nl-NL" sz="1600" dirty="0">
              <a:solidFill>
                <a:schemeClr val="bg1"/>
              </a:solidFill>
              <a:latin typeface="+mj-lt"/>
            </a:endParaRPr>
          </a:p>
          <a:p>
            <a:endParaRPr lang="nl-NL" sz="1600" dirty="0">
              <a:latin typeface="+mj-lt"/>
            </a:endParaRPr>
          </a:p>
        </p:txBody>
      </p:sp>
      <p:sp>
        <p:nvSpPr>
          <p:cNvPr id="8" name="Tijdelijke aanduiding voor inhoud 6">
            <a:extLst>
              <a:ext uri="{FF2B5EF4-FFF2-40B4-BE49-F238E27FC236}">
                <a16:creationId xmlns:a16="http://schemas.microsoft.com/office/drawing/2014/main" id="{BBD73281-73D1-7C53-2B9A-5E459BD1DACA}"/>
              </a:ext>
            </a:extLst>
          </p:cNvPr>
          <p:cNvSpPr txBox="1">
            <a:spLocks/>
          </p:cNvSpPr>
          <p:nvPr/>
        </p:nvSpPr>
        <p:spPr>
          <a:xfrm>
            <a:off x="864000" y="2160000"/>
            <a:ext cx="518160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buFont typeface="Arial" panose="020B0604020202020204" pitchFamily="34" charset="0"/>
              <a:buNone/>
            </a:pPr>
            <a:endParaRPr lang="nl-NL" sz="2000" dirty="0">
              <a:latin typeface="+mj-lt"/>
            </a:endParaRPr>
          </a:p>
          <a:p>
            <a:pPr marL="0" lvl="1" indent="0">
              <a:buFont typeface="Arial" panose="020B0604020202020204" pitchFamily="34" charset="0"/>
              <a:buNone/>
            </a:pPr>
            <a:endParaRPr lang="nl-NL" sz="2000" dirty="0">
              <a:latin typeface="+mj-lt"/>
            </a:endParaRPr>
          </a:p>
          <a:p>
            <a:pPr marL="0" indent="0">
              <a:buNone/>
            </a:pPr>
            <a:endParaRPr lang="nl-NL" sz="1600" dirty="0">
              <a:latin typeface="+mj-lt"/>
            </a:endParaRPr>
          </a:p>
          <a:p>
            <a:pPr marL="0" indent="0">
              <a:buFont typeface="Arial" panose="020B0604020202020204" pitchFamily="34" charset="0"/>
              <a:buNone/>
            </a:pPr>
            <a:endParaRPr lang="nl-NL" sz="1600" dirty="0">
              <a:latin typeface="+mj-lt"/>
            </a:endParaRPr>
          </a:p>
          <a:p>
            <a:endParaRPr lang="nl-NL" sz="1600" dirty="0">
              <a:latin typeface="+mj-lt"/>
            </a:endParaRPr>
          </a:p>
        </p:txBody>
      </p:sp>
      <p:pic>
        <p:nvPicPr>
          <p:cNvPr id="9" name="Tijdelijke aanduiding voor afbeelding 3">
            <a:extLst>
              <a:ext uri="{FF2B5EF4-FFF2-40B4-BE49-F238E27FC236}">
                <a16:creationId xmlns:a16="http://schemas.microsoft.com/office/drawing/2014/main" id="{C334153F-FE78-468B-D002-79915D8D56F5}"/>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4516" t="-3943" r="-22350" b="-3943"/>
          <a:stretch>
            <a:fillRect/>
          </a:stretch>
        </p:blipFill>
        <p:spPr>
          <a:xfrm>
            <a:off x="7494372" y="999892"/>
            <a:ext cx="5470671" cy="4858216"/>
          </a:xfrm>
        </p:spPr>
      </p:pic>
      <p:sp>
        <p:nvSpPr>
          <p:cNvPr id="3" name="Tijdelijke aanduiding voor inhoud 6">
            <a:extLst>
              <a:ext uri="{FF2B5EF4-FFF2-40B4-BE49-F238E27FC236}">
                <a16:creationId xmlns:a16="http://schemas.microsoft.com/office/drawing/2014/main" id="{0B52E9ED-F5A4-5061-4AE3-0766C9519330}"/>
              </a:ext>
            </a:extLst>
          </p:cNvPr>
          <p:cNvSpPr txBox="1">
            <a:spLocks/>
          </p:cNvSpPr>
          <p:nvPr/>
        </p:nvSpPr>
        <p:spPr>
          <a:xfrm>
            <a:off x="864000" y="2312400"/>
            <a:ext cx="518160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buNone/>
            </a:pPr>
            <a:r>
              <a:rPr lang="en-US" sz="2000" dirty="0">
                <a:latin typeface="+mj-lt"/>
              </a:rPr>
              <a:t>The event shopper is a sturdy backpack made from recycled materials, featuring your logo.</a:t>
            </a:r>
          </a:p>
          <a:p>
            <a:pPr marL="0" lvl="1" indent="0">
              <a:buNone/>
            </a:pPr>
            <a:r>
              <a:rPr lang="en-US" sz="2000" dirty="0">
                <a:latin typeface="+mj-lt"/>
              </a:rPr>
              <a:t>
</a:t>
            </a:r>
            <a:r>
              <a:rPr lang="en-US" sz="2000" dirty="0"/>
              <a:t>It will be filled with marketing materials from the sponsors and exhibitors of the conference.</a:t>
            </a:r>
            <a:endParaRPr lang="nl-NL" sz="1600" dirty="0">
              <a:latin typeface="+mj-lt"/>
            </a:endParaRPr>
          </a:p>
        </p:txBody>
      </p:sp>
    </p:spTree>
    <p:extLst>
      <p:ext uri="{BB962C8B-B14F-4D97-AF65-F5344CB8AC3E}">
        <p14:creationId xmlns:p14="http://schemas.microsoft.com/office/powerpoint/2010/main" val="9990160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CF7C0E-D76A-F733-E622-42C99AB5B369}"/>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F0DFB42F-796C-6A12-5EC0-A43B5CADB359}"/>
              </a:ext>
            </a:extLst>
          </p:cNvPr>
          <p:cNvSpPr>
            <a:spLocks noGrp="1"/>
          </p:cNvSpPr>
          <p:nvPr>
            <p:ph type="title"/>
          </p:nvPr>
        </p:nvSpPr>
        <p:spPr>
          <a:xfrm>
            <a:off x="864000" y="720000"/>
            <a:ext cx="10515600" cy="1325563"/>
          </a:xfrm>
          <a:prstGeom prst="rect">
            <a:avLst/>
          </a:prstGeom>
        </p:spPr>
        <p:txBody>
          <a:bodyPr/>
          <a:lstStyle/>
          <a:p>
            <a:r>
              <a:rPr lang="nl-NL" dirty="0"/>
              <a:t>Package Event Shopper</a:t>
            </a:r>
            <a:endParaRPr lang="nl-NL" dirty="0">
              <a:solidFill>
                <a:schemeClr val="bg1"/>
              </a:solidFill>
            </a:endParaRPr>
          </a:p>
        </p:txBody>
      </p:sp>
      <p:sp>
        <p:nvSpPr>
          <p:cNvPr id="7" name="Tijdelijke aanduiding voor inhoud 6">
            <a:extLst>
              <a:ext uri="{FF2B5EF4-FFF2-40B4-BE49-F238E27FC236}">
                <a16:creationId xmlns:a16="http://schemas.microsoft.com/office/drawing/2014/main" id="{33C089AA-DEDD-B380-36D2-A6C337584AA9}"/>
              </a:ext>
            </a:extLst>
          </p:cNvPr>
          <p:cNvSpPr>
            <a:spLocks noGrp="1"/>
          </p:cNvSpPr>
          <p:nvPr>
            <p:ph sz="half" idx="1"/>
          </p:nvPr>
        </p:nvSpPr>
        <p:spPr>
          <a:xfrm>
            <a:off x="864000" y="2160000"/>
            <a:ext cx="5181600" cy="4351338"/>
          </a:xfrm>
        </p:spPr>
        <p:txBody>
          <a:bodyPr/>
          <a:lstStyle/>
          <a:p>
            <a:r>
              <a:rPr lang="en-US" sz="2000" dirty="0">
                <a:latin typeface="+mj-lt"/>
              </a:rPr>
              <a:t>Company logo printed on the bag (1 color)
Company logo with link to your website on event website
Free inclusion of brochure in event shopper
Free inclusion of marketing materials in the event shopper
One conference admission ticket (excluding overnight stay)</a:t>
            </a:r>
            <a:endParaRPr lang="nl-NL" sz="1600" dirty="0">
              <a:latin typeface="+mj-lt"/>
            </a:endParaRPr>
          </a:p>
        </p:txBody>
      </p:sp>
      <p:sp>
        <p:nvSpPr>
          <p:cNvPr id="3" name="Tekstvak 2">
            <a:extLst>
              <a:ext uri="{FF2B5EF4-FFF2-40B4-BE49-F238E27FC236}">
                <a16:creationId xmlns:a16="http://schemas.microsoft.com/office/drawing/2014/main" id="{AC0B01DC-31DB-5BC4-0ECA-E4A6BC290ACB}"/>
              </a:ext>
            </a:extLst>
          </p:cNvPr>
          <p:cNvSpPr txBox="1"/>
          <p:nvPr/>
        </p:nvSpPr>
        <p:spPr>
          <a:xfrm>
            <a:off x="5525036" y="5767956"/>
            <a:ext cx="2288147" cy="1046440"/>
          </a:xfrm>
          <a:prstGeom prst="rect">
            <a:avLst/>
          </a:prstGeom>
          <a:noFill/>
        </p:spPr>
        <p:txBody>
          <a:bodyPr wrap="square" rtlCol="0">
            <a:spAutoFit/>
          </a:bodyPr>
          <a:lstStyle/>
          <a:p>
            <a:r>
              <a:rPr lang="nl-NL" sz="4400" dirty="0">
                <a:solidFill>
                  <a:schemeClr val="bg1"/>
                </a:solidFill>
              </a:rPr>
              <a:t>€ 5.000</a:t>
            </a:r>
          </a:p>
          <a:p>
            <a:endParaRPr lang="nl-NL" dirty="0"/>
          </a:p>
        </p:txBody>
      </p:sp>
      <p:pic>
        <p:nvPicPr>
          <p:cNvPr id="6" name="Tijdelijke aanduiding voor afbeelding 3">
            <a:extLst>
              <a:ext uri="{FF2B5EF4-FFF2-40B4-BE49-F238E27FC236}">
                <a16:creationId xmlns:a16="http://schemas.microsoft.com/office/drawing/2014/main" id="{6FBC952C-4246-CA3A-B2AD-A5DAE995B70C}"/>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4516" t="-3943" r="-22350" b="-3943"/>
          <a:stretch>
            <a:fillRect/>
          </a:stretch>
        </p:blipFill>
        <p:spPr>
          <a:xfrm>
            <a:off x="7494372" y="999892"/>
            <a:ext cx="5470671" cy="4858216"/>
          </a:xfrm>
        </p:spPr>
      </p:pic>
    </p:spTree>
    <p:extLst>
      <p:ext uri="{BB962C8B-B14F-4D97-AF65-F5344CB8AC3E}">
        <p14:creationId xmlns:p14="http://schemas.microsoft.com/office/powerpoint/2010/main" val="28011898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826E99-CB89-A909-F042-DBD9EE8BD079}"/>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4CD613EC-32C5-56BC-3956-51CE2EB3572D}"/>
              </a:ext>
            </a:extLst>
          </p:cNvPr>
          <p:cNvSpPr>
            <a:spLocks noGrp="1"/>
          </p:cNvSpPr>
          <p:nvPr>
            <p:ph type="title"/>
          </p:nvPr>
        </p:nvSpPr>
        <p:spPr>
          <a:xfrm>
            <a:off x="864000" y="720000"/>
            <a:ext cx="10515600" cy="1325563"/>
          </a:xfrm>
          <a:prstGeom prst="rect">
            <a:avLst/>
          </a:prstGeom>
        </p:spPr>
        <p:txBody>
          <a:bodyPr/>
          <a:lstStyle/>
          <a:p>
            <a:r>
              <a:rPr lang="nl-NL" dirty="0"/>
              <a:t>Cheers </a:t>
            </a:r>
            <a:r>
              <a:rPr lang="nl-NL" dirty="0" err="1"/>
              <a:t>Sponsorship</a:t>
            </a:r>
            <a:r>
              <a:rPr lang="nl-NL" dirty="0"/>
              <a:t> </a:t>
            </a:r>
            <a:br>
              <a:rPr lang="nl-NL" dirty="0"/>
            </a:br>
            <a:r>
              <a:rPr lang="nl-NL" dirty="0"/>
              <a:t>Package</a:t>
            </a:r>
            <a:endParaRPr lang="nl-NL" dirty="0">
              <a:solidFill>
                <a:schemeClr val="bg1"/>
              </a:solidFill>
            </a:endParaRPr>
          </a:p>
        </p:txBody>
      </p:sp>
      <p:sp>
        <p:nvSpPr>
          <p:cNvPr id="8" name="Tijdelijke aanduiding voor inhoud 6">
            <a:extLst>
              <a:ext uri="{FF2B5EF4-FFF2-40B4-BE49-F238E27FC236}">
                <a16:creationId xmlns:a16="http://schemas.microsoft.com/office/drawing/2014/main" id="{1BA4F329-C321-7079-1F2D-8DC0702623F4}"/>
              </a:ext>
            </a:extLst>
          </p:cNvPr>
          <p:cNvSpPr txBox="1">
            <a:spLocks/>
          </p:cNvSpPr>
          <p:nvPr/>
        </p:nvSpPr>
        <p:spPr>
          <a:xfrm>
            <a:off x="864000" y="2160000"/>
            <a:ext cx="518160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buNone/>
            </a:pPr>
            <a:r>
              <a:rPr lang="en-US" sz="2000" dirty="0">
                <a:latin typeface="+mj-lt"/>
              </a:rPr>
              <a:t>Cheers sponsorship- Network Reception (Tuesday, June 2)</a:t>
            </a:r>
          </a:p>
          <a:p>
            <a:pPr marL="0" lvl="1" indent="0">
              <a:buNone/>
            </a:pPr>
            <a:r>
              <a:rPr lang="en-US" sz="2000" dirty="0">
                <a:latin typeface="+mj-lt"/>
              </a:rPr>
              <a:t>
After an afternoon filled with knowledge, presentations and technical insights, it is time to unwind. The networking reception offers a unique opportunity to be visible during an informal moment of the conference.  
</a:t>
            </a:r>
          </a:p>
          <a:p>
            <a:pPr marL="342900" lvl="1" indent="-342900"/>
            <a:r>
              <a:rPr lang="en-US" sz="2000" dirty="0">
                <a:latin typeface="+mj-lt"/>
              </a:rPr>
              <a:t>direct access to an international network of professionals
show that your organization invests in connection and innovation</a:t>
            </a:r>
            <a:endParaRPr lang="nl-NL" sz="2000" dirty="0">
              <a:latin typeface="+mj-lt"/>
            </a:endParaRPr>
          </a:p>
        </p:txBody>
      </p:sp>
      <p:pic>
        <p:nvPicPr>
          <p:cNvPr id="6" name="Tijdelijke aanduiding voor afbeelding 3">
            <a:extLst>
              <a:ext uri="{FF2B5EF4-FFF2-40B4-BE49-F238E27FC236}">
                <a16:creationId xmlns:a16="http://schemas.microsoft.com/office/drawing/2014/main" id="{FB612922-CA8A-B0A3-F2F8-C8EFB0F7F591}"/>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7156" r="17156"/>
          <a:stretch/>
        </p:blipFill>
        <p:spPr>
          <a:xfrm>
            <a:off x="7494372" y="999892"/>
            <a:ext cx="5470671" cy="4858216"/>
          </a:xfrm>
        </p:spPr>
      </p:pic>
    </p:spTree>
    <p:extLst>
      <p:ext uri="{BB962C8B-B14F-4D97-AF65-F5344CB8AC3E}">
        <p14:creationId xmlns:p14="http://schemas.microsoft.com/office/powerpoint/2010/main" val="37125844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8EBDFE-A957-FB21-7CF4-124355854141}"/>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3AFFA6FE-DEBF-6F5B-CAEA-4DEC91D4F1BD}"/>
              </a:ext>
            </a:extLst>
          </p:cNvPr>
          <p:cNvSpPr>
            <a:spLocks noGrp="1"/>
          </p:cNvSpPr>
          <p:nvPr>
            <p:ph type="title"/>
          </p:nvPr>
        </p:nvSpPr>
        <p:spPr>
          <a:xfrm>
            <a:off x="864000" y="720000"/>
            <a:ext cx="10515600" cy="1325563"/>
          </a:xfrm>
          <a:prstGeom prst="rect">
            <a:avLst/>
          </a:prstGeom>
        </p:spPr>
        <p:txBody>
          <a:bodyPr/>
          <a:lstStyle/>
          <a:p>
            <a:r>
              <a:rPr lang="nl-NL" dirty="0"/>
              <a:t>Cheers Package</a:t>
            </a:r>
            <a:endParaRPr lang="nl-NL" dirty="0">
              <a:solidFill>
                <a:schemeClr val="bg1"/>
              </a:solidFill>
            </a:endParaRPr>
          </a:p>
        </p:txBody>
      </p:sp>
      <p:sp>
        <p:nvSpPr>
          <p:cNvPr id="7" name="Tijdelijke aanduiding voor inhoud 6">
            <a:extLst>
              <a:ext uri="{FF2B5EF4-FFF2-40B4-BE49-F238E27FC236}">
                <a16:creationId xmlns:a16="http://schemas.microsoft.com/office/drawing/2014/main" id="{291BC568-8556-8659-3416-F7D0DD339472}"/>
              </a:ext>
            </a:extLst>
          </p:cNvPr>
          <p:cNvSpPr>
            <a:spLocks noGrp="1"/>
          </p:cNvSpPr>
          <p:nvPr>
            <p:ph sz="half" idx="1"/>
          </p:nvPr>
        </p:nvSpPr>
        <p:spPr>
          <a:xfrm>
            <a:off x="864000" y="2160000"/>
            <a:ext cx="5181600" cy="4351338"/>
          </a:xfrm>
        </p:spPr>
        <p:txBody>
          <a:bodyPr/>
          <a:lstStyle/>
          <a:p>
            <a:r>
              <a:rPr lang="en-US" sz="2000" dirty="0">
                <a:latin typeface="+mj-lt"/>
              </a:rPr>
              <a:t>Company logo with link to your website on event website
Free inclusion of brochure in the event shopper
Free inclusion marketing material in the event shopper</a:t>
            </a:r>
            <a:endParaRPr lang="nl-NL" sz="1600" dirty="0">
              <a:latin typeface="+mj-lt"/>
            </a:endParaRPr>
          </a:p>
        </p:txBody>
      </p:sp>
      <p:pic>
        <p:nvPicPr>
          <p:cNvPr id="8" name="Tijdelijke aanduiding voor afbeelding 3">
            <a:extLst>
              <a:ext uri="{FF2B5EF4-FFF2-40B4-BE49-F238E27FC236}">
                <a16:creationId xmlns:a16="http://schemas.microsoft.com/office/drawing/2014/main" id="{D3C42232-B64B-B553-4061-556785733EBE}"/>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7156" r="17156"/>
          <a:stretch/>
        </p:blipFill>
        <p:spPr>
          <a:xfrm>
            <a:off x="7494372" y="999892"/>
            <a:ext cx="5470671" cy="4858216"/>
          </a:xfrm>
        </p:spPr>
      </p:pic>
      <p:sp>
        <p:nvSpPr>
          <p:cNvPr id="3" name="Tekstvak 2">
            <a:extLst>
              <a:ext uri="{FF2B5EF4-FFF2-40B4-BE49-F238E27FC236}">
                <a16:creationId xmlns:a16="http://schemas.microsoft.com/office/drawing/2014/main" id="{4A684A8C-28FE-0231-73AB-FFD95FBD33FC}"/>
              </a:ext>
            </a:extLst>
          </p:cNvPr>
          <p:cNvSpPr txBox="1"/>
          <p:nvPr/>
        </p:nvSpPr>
        <p:spPr>
          <a:xfrm>
            <a:off x="5525036" y="5767956"/>
            <a:ext cx="2288147" cy="1046440"/>
          </a:xfrm>
          <a:prstGeom prst="rect">
            <a:avLst/>
          </a:prstGeom>
          <a:noFill/>
        </p:spPr>
        <p:txBody>
          <a:bodyPr wrap="square" rtlCol="0">
            <a:spAutoFit/>
          </a:bodyPr>
          <a:lstStyle/>
          <a:p>
            <a:r>
              <a:rPr lang="nl-NL" sz="4400" dirty="0">
                <a:solidFill>
                  <a:schemeClr val="bg1"/>
                </a:solidFill>
              </a:rPr>
              <a:t>€ 1.000</a:t>
            </a:r>
          </a:p>
          <a:p>
            <a:endParaRPr lang="nl-NL" dirty="0"/>
          </a:p>
        </p:txBody>
      </p:sp>
    </p:spTree>
    <p:extLst>
      <p:ext uri="{BB962C8B-B14F-4D97-AF65-F5344CB8AC3E}">
        <p14:creationId xmlns:p14="http://schemas.microsoft.com/office/powerpoint/2010/main" val="4870651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B7F4FA-2CF4-1D62-331B-6B9F6E4F297D}"/>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40C5ECBE-B21F-5A58-60E1-E6D1830B09AB}"/>
              </a:ext>
            </a:extLst>
          </p:cNvPr>
          <p:cNvSpPr>
            <a:spLocks noGrp="1"/>
          </p:cNvSpPr>
          <p:nvPr>
            <p:ph type="title"/>
          </p:nvPr>
        </p:nvSpPr>
        <p:spPr>
          <a:xfrm>
            <a:off x="864000" y="720000"/>
            <a:ext cx="10515600" cy="1325563"/>
          </a:xfrm>
          <a:prstGeom prst="rect">
            <a:avLst/>
          </a:prstGeom>
        </p:spPr>
        <p:txBody>
          <a:bodyPr/>
          <a:lstStyle/>
          <a:p>
            <a:r>
              <a:rPr lang="en-US" dirty="0"/>
              <a:t>KB for Dummies</a:t>
            </a:r>
            <a:br>
              <a:rPr lang="en-US" dirty="0"/>
            </a:br>
            <a:r>
              <a:rPr lang="en-US" dirty="0"/>
              <a:t>Sponsorship Package </a:t>
            </a:r>
            <a:br>
              <a:rPr lang="en-US" dirty="0"/>
            </a:br>
            <a:endParaRPr lang="nl-NL" dirty="0">
              <a:solidFill>
                <a:schemeClr val="bg1"/>
              </a:solidFill>
            </a:endParaRPr>
          </a:p>
        </p:txBody>
      </p:sp>
      <p:sp>
        <p:nvSpPr>
          <p:cNvPr id="8" name="Tijdelijke aanduiding voor inhoud 6">
            <a:extLst>
              <a:ext uri="{FF2B5EF4-FFF2-40B4-BE49-F238E27FC236}">
                <a16:creationId xmlns:a16="http://schemas.microsoft.com/office/drawing/2014/main" id="{35263428-D17F-6316-27B1-C6F1093DBBE8}"/>
              </a:ext>
            </a:extLst>
          </p:cNvPr>
          <p:cNvSpPr txBox="1">
            <a:spLocks/>
          </p:cNvSpPr>
          <p:nvPr/>
        </p:nvSpPr>
        <p:spPr>
          <a:xfrm>
            <a:off x="864000" y="2266758"/>
            <a:ext cx="518160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buNone/>
            </a:pPr>
            <a:r>
              <a:rPr lang="en-US" sz="2000" b="1" dirty="0"/>
              <a:t>New!</a:t>
            </a:r>
            <a:r>
              <a:rPr lang="en-US" sz="2000" dirty="0"/>
              <a:t> A unique feature of this CeoCor conference is the “KB for Dummies” session - an inspiring and informative program designed for university students.</a:t>
            </a:r>
          </a:p>
          <a:p>
            <a:pPr marL="0" lvl="1" indent="0">
              <a:buNone/>
            </a:pPr>
            <a:br>
              <a:rPr lang="en-US" sz="2000" dirty="0"/>
            </a:br>
            <a:r>
              <a:rPr lang="en-US" sz="2000" dirty="0"/>
              <a:t>During an interactive morning, students will be introduced to the world of cathodic protection, with several speakers sharing their insights.</a:t>
            </a:r>
            <a:br>
              <a:rPr lang="en-US" sz="2000" dirty="0"/>
            </a:br>
            <a:endParaRPr lang="en-US" sz="2000" dirty="0"/>
          </a:p>
          <a:p>
            <a:pPr marL="0" lvl="1" indent="0">
              <a:buNone/>
            </a:pPr>
            <a:r>
              <a:rPr lang="en-US" sz="2000" dirty="0"/>
              <a:t>After the session, students will have the opportunity to network during a joint lunch with other conference participants.</a:t>
            </a:r>
            <a:endParaRPr lang="nl-NL" sz="1600" dirty="0">
              <a:latin typeface="+mj-lt"/>
            </a:endParaRPr>
          </a:p>
        </p:txBody>
      </p:sp>
      <p:pic>
        <p:nvPicPr>
          <p:cNvPr id="9" name="Tijdelijke aanduiding voor afbeelding 3">
            <a:extLst>
              <a:ext uri="{FF2B5EF4-FFF2-40B4-BE49-F238E27FC236}">
                <a16:creationId xmlns:a16="http://schemas.microsoft.com/office/drawing/2014/main" id="{80C5EFCF-410D-DC68-6196-CD388A201567}"/>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7764" r="7764"/>
          <a:stretch/>
        </p:blipFill>
        <p:spPr>
          <a:xfrm>
            <a:off x="7494372" y="999892"/>
            <a:ext cx="5470671" cy="4858216"/>
          </a:xfrm>
        </p:spPr>
      </p:pic>
    </p:spTree>
    <p:extLst>
      <p:ext uri="{BB962C8B-B14F-4D97-AF65-F5344CB8AC3E}">
        <p14:creationId xmlns:p14="http://schemas.microsoft.com/office/powerpoint/2010/main" val="41759222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D8D67B-AB80-428F-0B30-22255188F2C8}"/>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8CC01B81-6F8C-8CB4-B584-D8F38B6C92F0}"/>
              </a:ext>
            </a:extLst>
          </p:cNvPr>
          <p:cNvSpPr>
            <a:spLocks noGrp="1"/>
          </p:cNvSpPr>
          <p:nvPr>
            <p:ph type="title"/>
          </p:nvPr>
        </p:nvSpPr>
        <p:spPr>
          <a:xfrm>
            <a:off x="864000" y="720000"/>
            <a:ext cx="10515600" cy="1325563"/>
          </a:xfrm>
          <a:prstGeom prst="rect">
            <a:avLst/>
          </a:prstGeom>
        </p:spPr>
        <p:txBody>
          <a:bodyPr/>
          <a:lstStyle/>
          <a:p>
            <a:r>
              <a:rPr lang="nl-NL" dirty="0"/>
              <a:t>KB </a:t>
            </a:r>
            <a:r>
              <a:rPr lang="nl-NL" dirty="0" err="1"/>
              <a:t>for</a:t>
            </a:r>
            <a:r>
              <a:rPr lang="nl-NL" dirty="0"/>
              <a:t> </a:t>
            </a:r>
            <a:r>
              <a:rPr lang="nl-NL" dirty="0" err="1"/>
              <a:t>Dummies</a:t>
            </a:r>
            <a:br>
              <a:rPr lang="nl-NL" dirty="0"/>
            </a:br>
            <a:r>
              <a:rPr lang="nl-NL" dirty="0" err="1"/>
              <a:t>Sponsorship</a:t>
            </a:r>
            <a:r>
              <a:rPr lang="nl-NL" dirty="0"/>
              <a:t> Package</a:t>
            </a:r>
            <a:endParaRPr lang="nl-NL" dirty="0">
              <a:solidFill>
                <a:schemeClr val="bg1"/>
              </a:solidFill>
            </a:endParaRPr>
          </a:p>
        </p:txBody>
      </p:sp>
      <p:sp>
        <p:nvSpPr>
          <p:cNvPr id="7" name="Tijdelijke aanduiding voor inhoud 6">
            <a:extLst>
              <a:ext uri="{FF2B5EF4-FFF2-40B4-BE49-F238E27FC236}">
                <a16:creationId xmlns:a16="http://schemas.microsoft.com/office/drawing/2014/main" id="{62F73386-6099-4BD1-7078-0ED4A5561BB0}"/>
              </a:ext>
            </a:extLst>
          </p:cNvPr>
          <p:cNvSpPr>
            <a:spLocks noGrp="1"/>
          </p:cNvSpPr>
          <p:nvPr>
            <p:ph sz="half" idx="1"/>
          </p:nvPr>
        </p:nvSpPr>
        <p:spPr>
          <a:xfrm>
            <a:off x="864000" y="2160000"/>
            <a:ext cx="5181600" cy="4351338"/>
          </a:xfrm>
        </p:spPr>
        <p:txBody>
          <a:bodyPr/>
          <a:lstStyle/>
          <a:p>
            <a:r>
              <a:rPr lang="en-US" sz="2000" dirty="0">
                <a:latin typeface="+mj-lt"/>
              </a:rPr>
              <a:t>Company logo with link to your website on the event website
Free inclusion of brochure in the event shopper
Free inclusion of marketing materials in the event shopper</a:t>
            </a:r>
            <a:endParaRPr lang="nl-NL" sz="1600" dirty="0">
              <a:latin typeface="+mj-lt"/>
            </a:endParaRPr>
          </a:p>
        </p:txBody>
      </p:sp>
      <p:pic>
        <p:nvPicPr>
          <p:cNvPr id="6" name="Tijdelijke aanduiding voor afbeelding 3">
            <a:extLst>
              <a:ext uri="{FF2B5EF4-FFF2-40B4-BE49-F238E27FC236}">
                <a16:creationId xmlns:a16="http://schemas.microsoft.com/office/drawing/2014/main" id="{E9A9D08B-46B5-A099-C4AA-4EF4A0C21A14}"/>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7764" r="7764"/>
          <a:stretch/>
        </p:blipFill>
        <p:spPr>
          <a:xfrm>
            <a:off x="7494372" y="999892"/>
            <a:ext cx="5470671" cy="4858216"/>
          </a:xfrm>
        </p:spPr>
      </p:pic>
      <p:sp>
        <p:nvSpPr>
          <p:cNvPr id="9" name="Tekstvak 8">
            <a:extLst>
              <a:ext uri="{FF2B5EF4-FFF2-40B4-BE49-F238E27FC236}">
                <a16:creationId xmlns:a16="http://schemas.microsoft.com/office/drawing/2014/main" id="{A2440317-8A09-6EA8-5FFD-0EC4092327DE}"/>
              </a:ext>
            </a:extLst>
          </p:cNvPr>
          <p:cNvSpPr txBox="1"/>
          <p:nvPr/>
        </p:nvSpPr>
        <p:spPr>
          <a:xfrm>
            <a:off x="5525036" y="5767956"/>
            <a:ext cx="2288147" cy="1046440"/>
          </a:xfrm>
          <a:prstGeom prst="rect">
            <a:avLst/>
          </a:prstGeom>
          <a:noFill/>
        </p:spPr>
        <p:txBody>
          <a:bodyPr wrap="square" rtlCol="0">
            <a:spAutoFit/>
          </a:bodyPr>
          <a:lstStyle/>
          <a:p>
            <a:r>
              <a:rPr lang="nl-NL" sz="4400" dirty="0">
                <a:solidFill>
                  <a:schemeClr val="bg1"/>
                </a:solidFill>
              </a:rPr>
              <a:t>€ 1.000</a:t>
            </a:r>
          </a:p>
          <a:p>
            <a:endParaRPr lang="nl-NL" dirty="0"/>
          </a:p>
        </p:txBody>
      </p:sp>
    </p:spTree>
    <p:extLst>
      <p:ext uri="{BB962C8B-B14F-4D97-AF65-F5344CB8AC3E}">
        <p14:creationId xmlns:p14="http://schemas.microsoft.com/office/powerpoint/2010/main" val="16160044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719468-0100-4250-C013-13A8EB348125}"/>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1365BE9F-02DF-484F-28DD-116486869771}"/>
              </a:ext>
            </a:extLst>
          </p:cNvPr>
          <p:cNvSpPr>
            <a:spLocks noGrp="1"/>
          </p:cNvSpPr>
          <p:nvPr>
            <p:ph type="title"/>
          </p:nvPr>
        </p:nvSpPr>
        <p:spPr>
          <a:xfrm>
            <a:off x="838200" y="765719"/>
            <a:ext cx="10515600" cy="1325563"/>
          </a:xfrm>
        </p:spPr>
        <p:txBody>
          <a:bodyPr/>
          <a:lstStyle/>
          <a:p>
            <a:r>
              <a:rPr lang="nl-NL" dirty="0" err="1">
                <a:solidFill>
                  <a:schemeClr val="bg1"/>
                </a:solidFill>
              </a:rPr>
              <a:t>Exhibition</a:t>
            </a:r>
            <a:r>
              <a:rPr lang="nl-NL" dirty="0">
                <a:solidFill>
                  <a:schemeClr val="bg1"/>
                </a:solidFill>
              </a:rPr>
              <a:t> </a:t>
            </a:r>
            <a:r>
              <a:rPr lang="nl-NL" dirty="0" err="1">
                <a:solidFill>
                  <a:schemeClr val="bg1"/>
                </a:solidFill>
              </a:rPr>
              <a:t>Opportunities</a:t>
            </a:r>
            <a:endParaRPr lang="nl-NL" dirty="0">
              <a:solidFill>
                <a:schemeClr val="bg1"/>
              </a:solidFill>
            </a:endParaRPr>
          </a:p>
        </p:txBody>
      </p:sp>
      <p:sp>
        <p:nvSpPr>
          <p:cNvPr id="3" name="Tijdelijke aanduiding voor inhoud 2">
            <a:extLst>
              <a:ext uri="{FF2B5EF4-FFF2-40B4-BE49-F238E27FC236}">
                <a16:creationId xmlns:a16="http://schemas.microsoft.com/office/drawing/2014/main" id="{CFA8904F-DC83-DFEA-EBDA-22CAC163B441}"/>
              </a:ext>
            </a:extLst>
          </p:cNvPr>
          <p:cNvSpPr>
            <a:spLocks noGrp="1"/>
          </p:cNvSpPr>
          <p:nvPr>
            <p:ph idx="1"/>
          </p:nvPr>
        </p:nvSpPr>
        <p:spPr>
          <a:xfrm>
            <a:off x="452230" y="1868371"/>
            <a:ext cx="5794420" cy="5221480"/>
          </a:xfrm>
        </p:spPr>
        <p:txBody>
          <a:bodyPr/>
          <a:lstStyle/>
          <a:p>
            <a:pPr marL="457200" lvl="1" indent="0">
              <a:buNone/>
            </a:pPr>
            <a:r>
              <a:rPr lang="en-US" dirty="0">
                <a:solidFill>
                  <a:schemeClr val="bg1"/>
                </a:solidFill>
              </a:rPr>
              <a:t>The opportunity to connect with peers, decision-makers and industry innovators. A unique chance to connect with professionals, decision-makers, and innovators in the field.</a:t>
            </a:r>
          </a:p>
          <a:p>
            <a:pPr marL="457200" lvl="1" indent="0">
              <a:buNone/>
            </a:pPr>
            <a:endParaRPr lang="en-US" dirty="0">
              <a:solidFill>
                <a:schemeClr val="bg1"/>
              </a:solidFill>
            </a:endParaRPr>
          </a:p>
          <a:p>
            <a:pPr marL="457200" lvl="1" indent="0">
              <a:buNone/>
            </a:pPr>
            <a:r>
              <a:rPr lang="en-US" dirty="0">
                <a:solidFill>
                  <a:schemeClr val="bg1"/>
                </a:solidFill>
              </a:rPr>
              <a:t>The exhibition area is smartly designed - all attendees gather here during breaks and lunches, ensuring maximum </a:t>
            </a:r>
            <a:r>
              <a:rPr lang="en-US" dirty="0" err="1">
                <a:solidFill>
                  <a:schemeClr val="bg1"/>
                </a:solidFill>
              </a:rPr>
              <a:t>interaction.In</a:t>
            </a:r>
            <a:r>
              <a:rPr lang="en-US" dirty="0">
                <a:solidFill>
                  <a:schemeClr val="bg1"/>
                </a:solidFill>
              </a:rPr>
              <a:t> short: visibility, networking, and new opportunities - all in one!</a:t>
            </a:r>
          </a:p>
          <a:p>
            <a:pPr marL="457200" lvl="1" indent="0">
              <a:buNone/>
            </a:pPr>
            <a:endParaRPr lang="nl-NL" dirty="0">
              <a:solidFill>
                <a:schemeClr val="bg1"/>
              </a:solidFill>
            </a:endParaRPr>
          </a:p>
        </p:txBody>
      </p:sp>
      <p:pic>
        <p:nvPicPr>
          <p:cNvPr id="4" name="Tijdelijke aanduiding voor afbeelding 3">
            <a:extLst>
              <a:ext uri="{FF2B5EF4-FFF2-40B4-BE49-F238E27FC236}">
                <a16:creationId xmlns:a16="http://schemas.microsoft.com/office/drawing/2014/main" id="{044578E3-8BBB-61D4-E6BF-0F3179A5FD97}"/>
              </a:ext>
            </a:extLst>
          </p:cNvPr>
          <p:cNvPicPr>
            <a:picLocks noChangeAspect="1"/>
          </p:cNvPicPr>
          <p:nvPr/>
        </p:nvPicPr>
        <p:blipFill>
          <a:blip r:embed="rId3">
            <a:extLst>
              <a:ext uri="{28A0092B-C50C-407E-A947-70E740481C1C}">
                <a14:useLocalDpi xmlns:a14="http://schemas.microsoft.com/office/drawing/2010/main" val="0"/>
              </a:ext>
            </a:extLst>
          </a:blip>
          <a:srcRect l="12580" r="12580"/>
          <a:stretch/>
        </p:blipFill>
        <p:spPr>
          <a:xfrm>
            <a:off x="7494372" y="999892"/>
            <a:ext cx="5470671" cy="4858216"/>
          </a:xfrm>
          <a:prstGeom prst="roundRect">
            <a:avLst/>
          </a:prstGeom>
        </p:spPr>
      </p:pic>
    </p:spTree>
    <p:extLst>
      <p:ext uri="{BB962C8B-B14F-4D97-AF65-F5344CB8AC3E}">
        <p14:creationId xmlns:p14="http://schemas.microsoft.com/office/powerpoint/2010/main" val="27874283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F29C3D-05AA-9F71-AFE1-252889751FF0}"/>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AD764D2E-3565-E3D3-AC11-EF940A460944}"/>
              </a:ext>
            </a:extLst>
          </p:cNvPr>
          <p:cNvSpPr>
            <a:spLocks noGrp="1"/>
          </p:cNvSpPr>
          <p:nvPr>
            <p:ph type="title"/>
          </p:nvPr>
        </p:nvSpPr>
        <p:spPr>
          <a:xfrm>
            <a:off x="838200" y="765719"/>
            <a:ext cx="10515600" cy="1325563"/>
          </a:xfrm>
        </p:spPr>
        <p:txBody>
          <a:bodyPr/>
          <a:lstStyle/>
          <a:p>
            <a:r>
              <a:rPr lang="nl-NL" dirty="0" err="1">
                <a:solidFill>
                  <a:schemeClr val="bg1"/>
                </a:solidFill>
              </a:rPr>
              <a:t>Exhibitor</a:t>
            </a:r>
            <a:r>
              <a:rPr lang="nl-NL" dirty="0">
                <a:solidFill>
                  <a:schemeClr val="bg1"/>
                </a:solidFill>
              </a:rPr>
              <a:t> Package</a:t>
            </a:r>
          </a:p>
        </p:txBody>
      </p:sp>
      <p:pic>
        <p:nvPicPr>
          <p:cNvPr id="4" name="Tijdelijke aanduiding voor afbeelding 3">
            <a:extLst>
              <a:ext uri="{FF2B5EF4-FFF2-40B4-BE49-F238E27FC236}">
                <a16:creationId xmlns:a16="http://schemas.microsoft.com/office/drawing/2014/main" id="{ADDDDA75-8392-8FC7-5A2B-567874E08918}"/>
              </a:ext>
            </a:extLst>
          </p:cNvPr>
          <p:cNvPicPr>
            <a:picLocks noChangeAspect="1"/>
          </p:cNvPicPr>
          <p:nvPr/>
        </p:nvPicPr>
        <p:blipFill>
          <a:blip r:embed="rId3">
            <a:extLst>
              <a:ext uri="{28A0092B-C50C-407E-A947-70E740481C1C}">
                <a14:useLocalDpi xmlns:a14="http://schemas.microsoft.com/office/drawing/2010/main" val="0"/>
              </a:ext>
            </a:extLst>
          </a:blip>
          <a:srcRect l="12580" r="12580"/>
          <a:stretch/>
        </p:blipFill>
        <p:spPr>
          <a:xfrm>
            <a:off x="7494372" y="999892"/>
            <a:ext cx="5470671" cy="4858216"/>
          </a:xfrm>
          <a:prstGeom prst="roundRect">
            <a:avLst/>
          </a:prstGeom>
        </p:spPr>
      </p:pic>
      <p:sp>
        <p:nvSpPr>
          <p:cNvPr id="5" name="Tijdelijke aanduiding voor inhoud 6">
            <a:extLst>
              <a:ext uri="{FF2B5EF4-FFF2-40B4-BE49-F238E27FC236}">
                <a16:creationId xmlns:a16="http://schemas.microsoft.com/office/drawing/2014/main" id="{31DF7EED-EFEC-6825-F149-0AE0D5382A9C}"/>
              </a:ext>
            </a:extLst>
          </p:cNvPr>
          <p:cNvSpPr>
            <a:spLocks noGrp="1"/>
          </p:cNvSpPr>
          <p:nvPr>
            <p:ph sz="half" idx="1"/>
          </p:nvPr>
        </p:nvSpPr>
        <p:spPr>
          <a:xfrm>
            <a:off x="864000" y="2160000"/>
            <a:ext cx="5181600" cy="4351338"/>
          </a:xfrm>
        </p:spPr>
        <p:txBody>
          <a:bodyPr/>
          <a:lstStyle/>
          <a:p>
            <a:r>
              <a:rPr lang="en-US" sz="2000" dirty="0">
                <a:solidFill>
                  <a:schemeClr val="bg1"/>
                </a:solidFill>
                <a:latin typeface="+mj-lt"/>
              </a:rPr>
              <a:t>Company logo with link to your website on the event website
Exhibition space: 1 table, 2 chairs
Free inclusion of brochure in the event shopper
Free inclusion of marketing materials in the event shopper
One conference admission ticket (excluding overnight stay)</a:t>
            </a:r>
            <a:endParaRPr lang="nl-NL" sz="1600" dirty="0">
              <a:solidFill>
                <a:schemeClr val="bg1"/>
              </a:solidFill>
              <a:latin typeface="+mj-lt"/>
            </a:endParaRPr>
          </a:p>
        </p:txBody>
      </p:sp>
      <p:sp>
        <p:nvSpPr>
          <p:cNvPr id="6" name="Tekstvak 5">
            <a:extLst>
              <a:ext uri="{FF2B5EF4-FFF2-40B4-BE49-F238E27FC236}">
                <a16:creationId xmlns:a16="http://schemas.microsoft.com/office/drawing/2014/main" id="{46938ADC-7133-6DF0-1813-B803C3C15DAF}"/>
              </a:ext>
            </a:extLst>
          </p:cNvPr>
          <p:cNvSpPr txBox="1"/>
          <p:nvPr/>
        </p:nvSpPr>
        <p:spPr>
          <a:xfrm>
            <a:off x="5525036" y="5767956"/>
            <a:ext cx="2288147" cy="1046440"/>
          </a:xfrm>
          <a:prstGeom prst="rect">
            <a:avLst/>
          </a:prstGeom>
          <a:noFill/>
        </p:spPr>
        <p:txBody>
          <a:bodyPr wrap="square" rtlCol="0">
            <a:spAutoFit/>
          </a:bodyPr>
          <a:lstStyle/>
          <a:p>
            <a:r>
              <a:rPr lang="nl-NL" sz="4400" dirty="0">
                <a:solidFill>
                  <a:schemeClr val="bg1"/>
                </a:solidFill>
              </a:rPr>
              <a:t>€ 2.200</a:t>
            </a:r>
          </a:p>
          <a:p>
            <a:endParaRPr lang="nl-NL" dirty="0"/>
          </a:p>
        </p:txBody>
      </p:sp>
    </p:spTree>
    <p:extLst>
      <p:ext uri="{BB962C8B-B14F-4D97-AF65-F5344CB8AC3E}">
        <p14:creationId xmlns:p14="http://schemas.microsoft.com/office/powerpoint/2010/main" val="22243358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DF5BBE-617E-420B-798C-651FC476E952}"/>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E4458C18-86CD-EAD0-1D6A-5D53B576B993}"/>
              </a:ext>
            </a:extLst>
          </p:cNvPr>
          <p:cNvSpPr>
            <a:spLocks noGrp="1"/>
          </p:cNvSpPr>
          <p:nvPr>
            <p:ph type="title"/>
          </p:nvPr>
        </p:nvSpPr>
        <p:spPr>
          <a:xfrm>
            <a:off x="838200" y="765719"/>
            <a:ext cx="10515600" cy="1325563"/>
          </a:xfrm>
        </p:spPr>
        <p:txBody>
          <a:bodyPr/>
          <a:lstStyle/>
          <a:p>
            <a:r>
              <a:rPr lang="nl-NL" dirty="0" err="1">
                <a:solidFill>
                  <a:schemeClr val="bg1"/>
                </a:solidFill>
              </a:rPr>
              <a:t>Roll</a:t>
            </a:r>
            <a:r>
              <a:rPr lang="nl-NL" dirty="0">
                <a:solidFill>
                  <a:schemeClr val="bg1"/>
                </a:solidFill>
              </a:rPr>
              <a:t> up Banner Package</a:t>
            </a:r>
          </a:p>
        </p:txBody>
      </p:sp>
      <p:pic>
        <p:nvPicPr>
          <p:cNvPr id="4" name="Tijdelijke aanduiding voor afbeelding 3">
            <a:extLst>
              <a:ext uri="{FF2B5EF4-FFF2-40B4-BE49-F238E27FC236}">
                <a16:creationId xmlns:a16="http://schemas.microsoft.com/office/drawing/2014/main" id="{7EABD75C-2E3F-DEA8-2444-2FBDAFF3F0FD}"/>
              </a:ext>
            </a:extLst>
          </p:cNvPr>
          <p:cNvPicPr>
            <a:picLocks noChangeAspect="1"/>
          </p:cNvPicPr>
          <p:nvPr/>
        </p:nvPicPr>
        <p:blipFill>
          <a:blip r:embed="rId3">
            <a:extLst>
              <a:ext uri="{28A0092B-C50C-407E-A947-70E740481C1C}">
                <a14:useLocalDpi xmlns:a14="http://schemas.microsoft.com/office/drawing/2010/main" val="0"/>
              </a:ext>
            </a:extLst>
          </a:blip>
          <a:srcRect l="1275" r="35383"/>
          <a:stretch>
            <a:fillRect/>
          </a:stretch>
        </p:blipFill>
        <p:spPr>
          <a:xfrm>
            <a:off x="7494372" y="999892"/>
            <a:ext cx="5470671" cy="4858216"/>
          </a:xfrm>
          <a:prstGeom prst="roundRect">
            <a:avLst/>
          </a:prstGeom>
        </p:spPr>
      </p:pic>
      <p:sp>
        <p:nvSpPr>
          <p:cNvPr id="5" name="Tijdelijke aanduiding voor inhoud 6">
            <a:extLst>
              <a:ext uri="{FF2B5EF4-FFF2-40B4-BE49-F238E27FC236}">
                <a16:creationId xmlns:a16="http://schemas.microsoft.com/office/drawing/2014/main" id="{D98CBA34-E885-E42D-0456-439686BF8768}"/>
              </a:ext>
            </a:extLst>
          </p:cNvPr>
          <p:cNvSpPr>
            <a:spLocks noGrp="1"/>
          </p:cNvSpPr>
          <p:nvPr>
            <p:ph sz="half" idx="1"/>
          </p:nvPr>
        </p:nvSpPr>
        <p:spPr>
          <a:xfrm>
            <a:off x="864000" y="2160000"/>
            <a:ext cx="5181600" cy="4351338"/>
          </a:xfrm>
        </p:spPr>
        <p:txBody>
          <a:bodyPr/>
          <a:lstStyle/>
          <a:p>
            <a:r>
              <a:rPr lang="en-US" sz="2000" dirty="0">
                <a:solidFill>
                  <a:schemeClr val="bg1"/>
                </a:solidFill>
                <a:latin typeface="+mj-lt"/>
              </a:rPr>
              <a:t>Company logo with link to your website on the event website
One banner in the conference hall or exhibition area
Free inclusion of brochure in the event shopper
Free inclusion of marketing materials in the event shopper</a:t>
            </a:r>
            <a:endParaRPr lang="nl-NL" sz="1600" dirty="0">
              <a:solidFill>
                <a:schemeClr val="bg1"/>
              </a:solidFill>
              <a:latin typeface="+mj-lt"/>
            </a:endParaRPr>
          </a:p>
        </p:txBody>
      </p:sp>
      <p:sp>
        <p:nvSpPr>
          <p:cNvPr id="3" name="Tekstvak 2">
            <a:extLst>
              <a:ext uri="{FF2B5EF4-FFF2-40B4-BE49-F238E27FC236}">
                <a16:creationId xmlns:a16="http://schemas.microsoft.com/office/drawing/2014/main" id="{A2B6EECE-579E-AEA4-805E-53B9DD94F54B}"/>
              </a:ext>
            </a:extLst>
          </p:cNvPr>
          <p:cNvSpPr txBox="1"/>
          <p:nvPr/>
        </p:nvSpPr>
        <p:spPr>
          <a:xfrm>
            <a:off x="5525036" y="5767956"/>
            <a:ext cx="2288147" cy="1046440"/>
          </a:xfrm>
          <a:prstGeom prst="rect">
            <a:avLst/>
          </a:prstGeom>
          <a:noFill/>
        </p:spPr>
        <p:txBody>
          <a:bodyPr wrap="square" rtlCol="0">
            <a:spAutoFit/>
          </a:bodyPr>
          <a:lstStyle/>
          <a:p>
            <a:r>
              <a:rPr lang="nl-NL" sz="4400" dirty="0">
                <a:solidFill>
                  <a:schemeClr val="bg1"/>
                </a:solidFill>
              </a:rPr>
              <a:t>€ 750</a:t>
            </a:r>
          </a:p>
          <a:p>
            <a:endParaRPr lang="nl-NL" dirty="0"/>
          </a:p>
        </p:txBody>
      </p:sp>
    </p:spTree>
    <p:extLst>
      <p:ext uri="{BB962C8B-B14F-4D97-AF65-F5344CB8AC3E}">
        <p14:creationId xmlns:p14="http://schemas.microsoft.com/office/powerpoint/2010/main" val="1359165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82F3C2-F47C-7F10-1667-E1EDA2A16137}"/>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0A381515-13F8-7174-EE9E-0A6EA128EB3E}"/>
              </a:ext>
            </a:extLst>
          </p:cNvPr>
          <p:cNvSpPr>
            <a:spLocks noGrp="1"/>
          </p:cNvSpPr>
          <p:nvPr>
            <p:ph type="title"/>
          </p:nvPr>
        </p:nvSpPr>
        <p:spPr>
          <a:xfrm>
            <a:off x="864000" y="765719"/>
            <a:ext cx="10515600" cy="1325563"/>
          </a:xfrm>
        </p:spPr>
        <p:txBody>
          <a:bodyPr/>
          <a:lstStyle/>
          <a:p>
            <a:r>
              <a:rPr lang="en-US" dirty="0">
                <a:solidFill>
                  <a:schemeClr val="bg1"/>
                </a:solidFill>
              </a:rPr>
              <a:t>Interested in becoming a sponsor?</a:t>
            </a:r>
            <a:endParaRPr lang="nl-NL" dirty="0">
              <a:solidFill>
                <a:schemeClr val="bg1"/>
              </a:solidFill>
            </a:endParaRPr>
          </a:p>
        </p:txBody>
      </p:sp>
      <p:sp>
        <p:nvSpPr>
          <p:cNvPr id="3" name="Tijdelijke aanduiding voor inhoud 2">
            <a:extLst>
              <a:ext uri="{FF2B5EF4-FFF2-40B4-BE49-F238E27FC236}">
                <a16:creationId xmlns:a16="http://schemas.microsoft.com/office/drawing/2014/main" id="{B6F3FA76-529D-129C-99BE-EC2EA693F4A3}"/>
              </a:ext>
            </a:extLst>
          </p:cNvPr>
          <p:cNvSpPr>
            <a:spLocks noGrp="1"/>
          </p:cNvSpPr>
          <p:nvPr>
            <p:ph idx="1"/>
          </p:nvPr>
        </p:nvSpPr>
        <p:spPr>
          <a:xfrm>
            <a:off x="413239" y="1808586"/>
            <a:ext cx="5682761" cy="5221480"/>
          </a:xfrm>
        </p:spPr>
        <p:txBody>
          <a:bodyPr/>
          <a:lstStyle/>
          <a:p>
            <a:pPr marL="457200" lvl="1" indent="0">
              <a:buNone/>
            </a:pPr>
            <a:r>
              <a:rPr lang="en-US" sz="2000" dirty="0">
                <a:solidFill>
                  <a:schemeClr val="bg1"/>
                </a:solidFill>
              </a:rPr>
              <a:t>As a sponsor of CEOCOR 2026, you’ll put your organization in the spotlight before an international audience of experts, decision-makers, and innovators.</a:t>
            </a:r>
          </a:p>
          <a:p>
            <a:pPr marL="457200" lvl="1" indent="0">
              <a:buNone/>
            </a:pPr>
            <a:endParaRPr lang="en-US" sz="2000" dirty="0">
              <a:solidFill>
                <a:schemeClr val="bg1"/>
              </a:solidFill>
            </a:endParaRPr>
          </a:p>
          <a:p>
            <a:pPr marL="457200" lvl="1" indent="0">
              <a:buNone/>
            </a:pPr>
            <a:r>
              <a:rPr lang="en-US" sz="2000" dirty="0">
                <a:solidFill>
                  <a:schemeClr val="bg1"/>
                </a:solidFill>
              </a:rPr>
              <a:t>Your brand will gain visibility in a setting where knowledge, networking, and innovation converge.</a:t>
            </a:r>
          </a:p>
          <a:p>
            <a:pPr marL="457200" lvl="1" indent="0">
              <a:buNone/>
            </a:pPr>
            <a:endParaRPr lang="en-US" sz="2000" dirty="0">
              <a:solidFill>
                <a:schemeClr val="bg1"/>
              </a:solidFill>
            </a:endParaRPr>
          </a:p>
          <a:p>
            <a:pPr marL="457200" lvl="1" indent="0">
              <a:buNone/>
            </a:pPr>
            <a:r>
              <a:rPr lang="en-US" sz="2000" dirty="0">
                <a:solidFill>
                  <a:schemeClr val="bg1"/>
                </a:solidFill>
              </a:rPr>
              <a:t>Choose from one of the various sponsorship packages and make an impact with your contribution.</a:t>
            </a:r>
            <a:endParaRPr lang="nl-NL" sz="2000" dirty="0">
              <a:solidFill>
                <a:schemeClr val="bg1"/>
              </a:solidFill>
            </a:endParaRPr>
          </a:p>
        </p:txBody>
      </p:sp>
      <p:pic>
        <p:nvPicPr>
          <p:cNvPr id="7" name="Afbeelding 6" descr="Afbeelding met Graphics, Lettertype, logo, cirkel&#10;&#10;Door AI gegenereerde inhoud is mogelijk onjuist.">
            <a:extLst>
              <a:ext uri="{FF2B5EF4-FFF2-40B4-BE49-F238E27FC236}">
                <a16:creationId xmlns:a16="http://schemas.microsoft.com/office/drawing/2014/main" id="{4049B6B2-FC0C-2B4A-9DCE-7E44011C67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98441" y="2766218"/>
            <a:ext cx="3277751" cy="1325563"/>
          </a:xfrm>
          <a:prstGeom prst="rect">
            <a:avLst/>
          </a:prstGeom>
        </p:spPr>
      </p:pic>
    </p:spTree>
    <p:extLst>
      <p:ext uri="{BB962C8B-B14F-4D97-AF65-F5344CB8AC3E}">
        <p14:creationId xmlns:p14="http://schemas.microsoft.com/office/powerpoint/2010/main" val="41841689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19B464-D2DF-AD57-2416-274AD70CF069}"/>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7599F29F-8756-47C3-38D8-4FBD716B654B}"/>
              </a:ext>
            </a:extLst>
          </p:cNvPr>
          <p:cNvSpPr>
            <a:spLocks noGrp="1"/>
          </p:cNvSpPr>
          <p:nvPr>
            <p:ph type="title"/>
          </p:nvPr>
        </p:nvSpPr>
        <p:spPr>
          <a:xfrm>
            <a:off x="838200" y="765719"/>
            <a:ext cx="10515600" cy="1325563"/>
          </a:xfrm>
        </p:spPr>
        <p:txBody>
          <a:bodyPr/>
          <a:lstStyle/>
          <a:p>
            <a:r>
              <a:rPr lang="nl-NL" dirty="0">
                <a:solidFill>
                  <a:schemeClr val="bg1"/>
                </a:solidFill>
              </a:rPr>
              <a:t>General </a:t>
            </a:r>
            <a:r>
              <a:rPr lang="nl-NL" dirty="0" err="1">
                <a:solidFill>
                  <a:schemeClr val="bg1"/>
                </a:solidFill>
              </a:rPr>
              <a:t>Sponsorship</a:t>
            </a:r>
            <a:br>
              <a:rPr lang="nl-NL" dirty="0">
                <a:solidFill>
                  <a:schemeClr val="bg1"/>
                </a:solidFill>
              </a:rPr>
            </a:br>
            <a:r>
              <a:rPr lang="nl-NL" dirty="0">
                <a:solidFill>
                  <a:schemeClr val="bg1"/>
                </a:solidFill>
              </a:rPr>
              <a:t>Package</a:t>
            </a:r>
          </a:p>
        </p:txBody>
      </p:sp>
      <p:pic>
        <p:nvPicPr>
          <p:cNvPr id="4" name="Tijdelijke aanduiding voor afbeelding 3">
            <a:extLst>
              <a:ext uri="{FF2B5EF4-FFF2-40B4-BE49-F238E27FC236}">
                <a16:creationId xmlns:a16="http://schemas.microsoft.com/office/drawing/2014/main" id="{58153E38-1AEA-2615-9060-B8A95336C405}"/>
              </a:ext>
            </a:extLst>
          </p:cNvPr>
          <p:cNvPicPr>
            <a:picLocks noChangeAspect="1"/>
          </p:cNvPicPr>
          <p:nvPr/>
        </p:nvPicPr>
        <p:blipFill>
          <a:blip r:embed="rId3">
            <a:extLst>
              <a:ext uri="{28A0092B-C50C-407E-A947-70E740481C1C}">
                <a14:useLocalDpi xmlns:a14="http://schemas.microsoft.com/office/drawing/2010/main" val="0"/>
              </a:ext>
            </a:extLst>
          </a:blip>
          <a:srcRect l="14994" r="10056"/>
          <a:stretch>
            <a:fillRect/>
          </a:stretch>
        </p:blipFill>
        <p:spPr>
          <a:xfrm>
            <a:off x="7494372" y="999892"/>
            <a:ext cx="5470671" cy="4858216"/>
          </a:xfrm>
          <a:prstGeom prst="roundRect">
            <a:avLst/>
          </a:prstGeom>
        </p:spPr>
      </p:pic>
      <p:sp>
        <p:nvSpPr>
          <p:cNvPr id="5" name="Tijdelijke aanduiding voor inhoud 6">
            <a:extLst>
              <a:ext uri="{FF2B5EF4-FFF2-40B4-BE49-F238E27FC236}">
                <a16:creationId xmlns:a16="http://schemas.microsoft.com/office/drawing/2014/main" id="{9653CB95-276A-38A8-E6C8-30DB89EA9085}"/>
              </a:ext>
            </a:extLst>
          </p:cNvPr>
          <p:cNvSpPr>
            <a:spLocks noGrp="1"/>
          </p:cNvSpPr>
          <p:nvPr>
            <p:ph sz="half" idx="1"/>
          </p:nvPr>
        </p:nvSpPr>
        <p:spPr>
          <a:xfrm>
            <a:off x="864000" y="2160000"/>
            <a:ext cx="5181600" cy="4351338"/>
          </a:xfrm>
        </p:spPr>
        <p:txBody>
          <a:bodyPr/>
          <a:lstStyle/>
          <a:p>
            <a:r>
              <a:rPr lang="en-US" sz="2000" dirty="0">
                <a:solidFill>
                  <a:schemeClr val="bg1"/>
                </a:solidFill>
                <a:latin typeface="+mj-lt"/>
              </a:rPr>
              <a:t>Company logo with link to your website on the event website
Free inclusion of brochure in the event shopper
Free inclusion of marketing materials in the event shopper</a:t>
            </a:r>
            <a:endParaRPr lang="nl-NL" sz="1600" dirty="0">
              <a:solidFill>
                <a:schemeClr val="bg1"/>
              </a:solidFill>
              <a:latin typeface="+mj-lt"/>
            </a:endParaRPr>
          </a:p>
        </p:txBody>
      </p:sp>
      <p:sp>
        <p:nvSpPr>
          <p:cNvPr id="3" name="Tekstvak 2">
            <a:extLst>
              <a:ext uri="{FF2B5EF4-FFF2-40B4-BE49-F238E27FC236}">
                <a16:creationId xmlns:a16="http://schemas.microsoft.com/office/drawing/2014/main" id="{A7AE07E8-6685-25DD-553F-A1E66E51E5CD}"/>
              </a:ext>
            </a:extLst>
          </p:cNvPr>
          <p:cNvSpPr txBox="1"/>
          <p:nvPr/>
        </p:nvSpPr>
        <p:spPr>
          <a:xfrm>
            <a:off x="5525036" y="5767956"/>
            <a:ext cx="2288147" cy="1046440"/>
          </a:xfrm>
          <a:prstGeom prst="rect">
            <a:avLst/>
          </a:prstGeom>
          <a:noFill/>
        </p:spPr>
        <p:txBody>
          <a:bodyPr wrap="square" rtlCol="0">
            <a:spAutoFit/>
          </a:bodyPr>
          <a:lstStyle/>
          <a:p>
            <a:r>
              <a:rPr lang="nl-NL" sz="4400" dirty="0">
                <a:solidFill>
                  <a:schemeClr val="bg1"/>
                </a:solidFill>
              </a:rPr>
              <a:t>€ 500</a:t>
            </a:r>
          </a:p>
          <a:p>
            <a:endParaRPr lang="nl-NL" dirty="0"/>
          </a:p>
        </p:txBody>
      </p:sp>
    </p:spTree>
    <p:extLst>
      <p:ext uri="{BB962C8B-B14F-4D97-AF65-F5344CB8AC3E}">
        <p14:creationId xmlns:p14="http://schemas.microsoft.com/office/powerpoint/2010/main" val="34691227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7C00E0-4FC6-0DB7-B560-3274529B5279}"/>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EFC4ABEA-11B0-5210-20E5-5BCED6801F65}"/>
              </a:ext>
            </a:extLst>
          </p:cNvPr>
          <p:cNvSpPr>
            <a:spLocks noGrp="1"/>
          </p:cNvSpPr>
          <p:nvPr>
            <p:ph type="title"/>
          </p:nvPr>
        </p:nvSpPr>
        <p:spPr>
          <a:xfrm>
            <a:off x="838200" y="765719"/>
            <a:ext cx="10515600" cy="1325563"/>
          </a:xfrm>
        </p:spPr>
        <p:txBody>
          <a:bodyPr/>
          <a:lstStyle/>
          <a:p>
            <a:r>
              <a:rPr lang="nl-NL" dirty="0" err="1">
                <a:solidFill>
                  <a:schemeClr val="bg1"/>
                </a:solidFill>
              </a:rPr>
              <a:t>Lanyard</a:t>
            </a:r>
            <a:r>
              <a:rPr lang="nl-NL" dirty="0">
                <a:solidFill>
                  <a:schemeClr val="bg1"/>
                </a:solidFill>
              </a:rPr>
              <a:t> </a:t>
            </a:r>
            <a:r>
              <a:rPr lang="nl-NL" dirty="0" err="1">
                <a:solidFill>
                  <a:schemeClr val="bg1"/>
                </a:solidFill>
              </a:rPr>
              <a:t>Sponsorship</a:t>
            </a:r>
            <a:r>
              <a:rPr lang="nl-NL" dirty="0">
                <a:solidFill>
                  <a:schemeClr val="bg1"/>
                </a:solidFill>
              </a:rPr>
              <a:t> </a:t>
            </a:r>
            <a:br>
              <a:rPr lang="nl-NL" dirty="0">
                <a:solidFill>
                  <a:schemeClr val="bg1"/>
                </a:solidFill>
              </a:rPr>
            </a:br>
            <a:r>
              <a:rPr lang="nl-NL" dirty="0">
                <a:solidFill>
                  <a:schemeClr val="bg1"/>
                </a:solidFill>
              </a:rPr>
              <a:t>Package</a:t>
            </a:r>
          </a:p>
        </p:txBody>
      </p:sp>
      <p:pic>
        <p:nvPicPr>
          <p:cNvPr id="4" name="Tijdelijke aanduiding voor afbeelding 3">
            <a:extLst>
              <a:ext uri="{FF2B5EF4-FFF2-40B4-BE49-F238E27FC236}">
                <a16:creationId xmlns:a16="http://schemas.microsoft.com/office/drawing/2014/main" id="{3A07CE8C-0235-5A4A-63AB-BA41982E6D55}"/>
              </a:ext>
            </a:extLst>
          </p:cNvPr>
          <p:cNvPicPr>
            <a:picLocks noChangeAspect="1"/>
          </p:cNvPicPr>
          <p:nvPr/>
        </p:nvPicPr>
        <p:blipFill>
          <a:blip r:embed="rId3">
            <a:extLst>
              <a:ext uri="{28A0092B-C50C-407E-A947-70E740481C1C}">
                <a14:useLocalDpi xmlns:a14="http://schemas.microsoft.com/office/drawing/2010/main" val="0"/>
              </a:ext>
            </a:extLst>
          </a:blip>
          <a:srcRect l="10555" r="4991"/>
          <a:stretch>
            <a:fillRect/>
          </a:stretch>
        </p:blipFill>
        <p:spPr>
          <a:xfrm>
            <a:off x="7494372" y="999892"/>
            <a:ext cx="5470671" cy="4858216"/>
          </a:xfrm>
          <a:prstGeom prst="roundRect">
            <a:avLst/>
          </a:prstGeom>
        </p:spPr>
      </p:pic>
      <p:sp>
        <p:nvSpPr>
          <p:cNvPr id="5" name="Tijdelijke aanduiding voor inhoud 6">
            <a:extLst>
              <a:ext uri="{FF2B5EF4-FFF2-40B4-BE49-F238E27FC236}">
                <a16:creationId xmlns:a16="http://schemas.microsoft.com/office/drawing/2014/main" id="{EE080330-4920-0BD9-C100-03FC3AF35AD1}"/>
              </a:ext>
            </a:extLst>
          </p:cNvPr>
          <p:cNvSpPr>
            <a:spLocks noGrp="1"/>
          </p:cNvSpPr>
          <p:nvPr>
            <p:ph sz="half" idx="1"/>
          </p:nvPr>
        </p:nvSpPr>
        <p:spPr>
          <a:xfrm>
            <a:off x="864000" y="2160000"/>
            <a:ext cx="5181600" cy="4351338"/>
          </a:xfrm>
        </p:spPr>
        <p:txBody>
          <a:bodyPr/>
          <a:lstStyle/>
          <a:p>
            <a:r>
              <a:rPr lang="en-US" sz="2000" dirty="0">
                <a:solidFill>
                  <a:schemeClr val="bg1"/>
                </a:solidFill>
                <a:latin typeface="+mj-lt"/>
              </a:rPr>
              <a:t>Company logo with link to your website on the event website
Free inclusion of brochure in the event shopper
Free inclusion of marketing material in the event shopper</a:t>
            </a:r>
            <a:endParaRPr lang="nl-NL" sz="1600" dirty="0">
              <a:solidFill>
                <a:schemeClr val="bg1"/>
              </a:solidFill>
              <a:latin typeface="+mj-lt"/>
            </a:endParaRPr>
          </a:p>
        </p:txBody>
      </p:sp>
      <p:sp>
        <p:nvSpPr>
          <p:cNvPr id="3" name="Tekstvak 2">
            <a:extLst>
              <a:ext uri="{FF2B5EF4-FFF2-40B4-BE49-F238E27FC236}">
                <a16:creationId xmlns:a16="http://schemas.microsoft.com/office/drawing/2014/main" id="{BB98BF7C-9B21-9CED-4976-C98F2240145B}"/>
              </a:ext>
            </a:extLst>
          </p:cNvPr>
          <p:cNvSpPr txBox="1"/>
          <p:nvPr/>
        </p:nvSpPr>
        <p:spPr>
          <a:xfrm>
            <a:off x="5525036" y="5767956"/>
            <a:ext cx="2288147" cy="1046440"/>
          </a:xfrm>
          <a:prstGeom prst="rect">
            <a:avLst/>
          </a:prstGeom>
          <a:noFill/>
        </p:spPr>
        <p:txBody>
          <a:bodyPr wrap="square" rtlCol="0">
            <a:spAutoFit/>
          </a:bodyPr>
          <a:lstStyle/>
          <a:p>
            <a:r>
              <a:rPr lang="nl-NL" sz="4400" dirty="0">
                <a:solidFill>
                  <a:schemeClr val="bg1"/>
                </a:solidFill>
              </a:rPr>
              <a:t>€ 600</a:t>
            </a:r>
          </a:p>
          <a:p>
            <a:endParaRPr lang="nl-NL" dirty="0"/>
          </a:p>
        </p:txBody>
      </p:sp>
      <p:pic>
        <p:nvPicPr>
          <p:cNvPr id="6" name="Afbeelding 5" descr="Afbeelding met tekst, Lettertype, logo, Graphics&#10;&#10;Door AI gegenereerde inhoud is mogelijk onjuist.">
            <a:extLst>
              <a:ext uri="{FF2B5EF4-FFF2-40B4-BE49-F238E27FC236}">
                <a16:creationId xmlns:a16="http://schemas.microsoft.com/office/drawing/2014/main" id="{833A0F22-0EED-F5FF-EA93-7B3B9A2BAB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6705" y="3755074"/>
            <a:ext cx="4137585" cy="4137585"/>
          </a:xfrm>
          <a:prstGeom prst="rect">
            <a:avLst/>
          </a:prstGeom>
        </p:spPr>
      </p:pic>
    </p:spTree>
    <p:extLst>
      <p:ext uri="{BB962C8B-B14F-4D97-AF65-F5344CB8AC3E}">
        <p14:creationId xmlns:p14="http://schemas.microsoft.com/office/powerpoint/2010/main" val="22085152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EA6B28-6636-BFCB-FFFC-FCA1B8E43860}"/>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F184F92D-8E94-C732-06EE-C5F165282426}"/>
              </a:ext>
            </a:extLst>
          </p:cNvPr>
          <p:cNvSpPr>
            <a:spLocks noGrp="1"/>
          </p:cNvSpPr>
          <p:nvPr>
            <p:ph type="title"/>
          </p:nvPr>
        </p:nvSpPr>
        <p:spPr>
          <a:xfrm>
            <a:off x="838200" y="765719"/>
            <a:ext cx="10515600" cy="1325563"/>
          </a:xfrm>
        </p:spPr>
        <p:txBody>
          <a:bodyPr/>
          <a:lstStyle/>
          <a:p>
            <a:r>
              <a:rPr lang="nl-NL" dirty="0">
                <a:solidFill>
                  <a:schemeClr val="bg1"/>
                </a:solidFill>
              </a:rPr>
              <a:t>More information</a:t>
            </a:r>
          </a:p>
        </p:txBody>
      </p:sp>
      <p:pic>
        <p:nvPicPr>
          <p:cNvPr id="4" name="Tijdelijke aanduiding voor afbeelding 3">
            <a:extLst>
              <a:ext uri="{FF2B5EF4-FFF2-40B4-BE49-F238E27FC236}">
                <a16:creationId xmlns:a16="http://schemas.microsoft.com/office/drawing/2014/main" id="{19A5E642-879E-5F85-DAEA-04966E45179F}"/>
              </a:ext>
            </a:extLst>
          </p:cNvPr>
          <p:cNvPicPr>
            <a:picLocks noChangeAspect="1"/>
          </p:cNvPicPr>
          <p:nvPr/>
        </p:nvPicPr>
        <p:blipFill>
          <a:blip r:embed="rId3">
            <a:extLst>
              <a:ext uri="{28A0092B-C50C-407E-A947-70E740481C1C}">
                <a14:useLocalDpi xmlns:a14="http://schemas.microsoft.com/office/drawing/2010/main" val="0"/>
              </a:ext>
            </a:extLst>
          </a:blip>
          <a:srcRect l="10555" r="4991"/>
          <a:stretch>
            <a:fillRect/>
          </a:stretch>
        </p:blipFill>
        <p:spPr>
          <a:xfrm>
            <a:off x="7494372" y="999892"/>
            <a:ext cx="5470671" cy="4858216"/>
          </a:xfrm>
          <a:prstGeom prst="roundRect">
            <a:avLst/>
          </a:prstGeom>
        </p:spPr>
      </p:pic>
      <p:sp>
        <p:nvSpPr>
          <p:cNvPr id="5" name="Tijdelijke aanduiding voor inhoud 6">
            <a:extLst>
              <a:ext uri="{FF2B5EF4-FFF2-40B4-BE49-F238E27FC236}">
                <a16:creationId xmlns:a16="http://schemas.microsoft.com/office/drawing/2014/main" id="{241106E0-B4F6-4AAF-C177-C68CF8BEAA1C}"/>
              </a:ext>
            </a:extLst>
          </p:cNvPr>
          <p:cNvSpPr>
            <a:spLocks noGrp="1"/>
          </p:cNvSpPr>
          <p:nvPr>
            <p:ph sz="half" idx="1"/>
          </p:nvPr>
        </p:nvSpPr>
        <p:spPr>
          <a:xfrm>
            <a:off x="864000" y="2160000"/>
            <a:ext cx="5181600" cy="4351338"/>
          </a:xfrm>
        </p:spPr>
        <p:txBody>
          <a:bodyPr/>
          <a:lstStyle/>
          <a:p>
            <a:pPr marL="0" indent="0">
              <a:buNone/>
            </a:pPr>
            <a:r>
              <a:rPr lang="en-US" sz="2000" dirty="0">
                <a:solidFill>
                  <a:schemeClr val="bg1"/>
                </a:solidFill>
                <a:latin typeface="+mj-lt"/>
              </a:rPr>
              <a:t>Interested in one of the sponsorship or exhibitor packages? </a:t>
            </a:r>
          </a:p>
          <a:p>
            <a:pPr marL="0" indent="0">
              <a:buNone/>
            </a:pPr>
            <a:r>
              <a:rPr lang="en-US" sz="2000" dirty="0">
                <a:solidFill>
                  <a:schemeClr val="bg1"/>
                </a:solidFill>
                <a:latin typeface="+mj-lt"/>
              </a:rPr>
              <a:t>Please contact 
Gonda Boringa</a:t>
            </a:r>
            <a:br>
              <a:rPr lang="en-US" sz="2000">
                <a:solidFill>
                  <a:schemeClr val="bg1"/>
                </a:solidFill>
                <a:latin typeface="+mj-lt"/>
              </a:rPr>
            </a:br>
            <a:r>
              <a:rPr lang="en-US" sz="2000">
                <a:solidFill>
                  <a:schemeClr val="bg1"/>
                </a:solidFill>
                <a:latin typeface="+mj-lt"/>
              </a:rPr>
              <a:t>ceocor-2026@</a:t>
            </a:r>
            <a:r>
              <a:rPr lang="en-US" sz="2000" dirty="0">
                <a:solidFill>
                  <a:schemeClr val="bg1"/>
                </a:solidFill>
                <a:latin typeface="+mj-lt"/>
              </a:rPr>
              <a:t>vanderheide.nl</a:t>
            </a:r>
            <a:br>
              <a:rPr lang="en-US" sz="2000" dirty="0">
                <a:solidFill>
                  <a:schemeClr val="bg1"/>
                </a:solidFill>
                <a:latin typeface="+mj-lt"/>
              </a:rPr>
            </a:br>
            <a:r>
              <a:rPr lang="en-US" sz="2000" dirty="0">
                <a:solidFill>
                  <a:schemeClr val="bg1"/>
                </a:solidFill>
                <a:latin typeface="+mj-lt"/>
              </a:rPr>
              <a:t>0031 - 6 83 18 36 57
</a:t>
            </a:r>
          </a:p>
          <a:p>
            <a:pPr marL="0" indent="0">
              <a:buNone/>
            </a:pPr>
            <a:endParaRPr lang="en-US" sz="2000" dirty="0">
              <a:solidFill>
                <a:schemeClr val="bg1"/>
              </a:solidFill>
              <a:latin typeface="+mj-lt"/>
            </a:endParaRPr>
          </a:p>
          <a:p>
            <a:pPr marL="0" indent="0">
              <a:buNone/>
            </a:pPr>
            <a:endParaRPr lang="en-US" sz="2000" dirty="0">
              <a:solidFill>
                <a:schemeClr val="bg1"/>
              </a:solidFill>
              <a:latin typeface="+mj-lt"/>
            </a:endParaRPr>
          </a:p>
          <a:p>
            <a:pPr marL="0" indent="0">
              <a:buNone/>
            </a:pPr>
            <a:endParaRPr lang="en-US" sz="2000" dirty="0">
              <a:solidFill>
                <a:schemeClr val="bg1"/>
              </a:solidFill>
              <a:latin typeface="+mj-lt"/>
            </a:endParaRPr>
          </a:p>
          <a:p>
            <a:pPr marL="0" indent="0">
              <a:buNone/>
            </a:pPr>
            <a:endParaRPr lang="en-US" sz="2000" dirty="0">
              <a:solidFill>
                <a:schemeClr val="bg1"/>
              </a:solidFill>
              <a:latin typeface="+mj-lt"/>
            </a:endParaRPr>
          </a:p>
          <a:p>
            <a:pPr marL="0" indent="0">
              <a:buNone/>
            </a:pPr>
            <a:r>
              <a:rPr lang="en-US" sz="1600" i="1" dirty="0">
                <a:solidFill>
                  <a:schemeClr val="bg1"/>
                </a:solidFill>
                <a:latin typeface="+mj-lt"/>
              </a:rPr>
              <a:t>All marketing materials are subject to approval by the organizer</a:t>
            </a:r>
            <a:endParaRPr lang="nl-NL" sz="1600" i="1" dirty="0">
              <a:solidFill>
                <a:schemeClr val="bg1"/>
              </a:solidFill>
              <a:latin typeface="+mj-lt"/>
            </a:endParaRPr>
          </a:p>
        </p:txBody>
      </p:sp>
    </p:spTree>
    <p:extLst>
      <p:ext uri="{BB962C8B-B14F-4D97-AF65-F5344CB8AC3E}">
        <p14:creationId xmlns:p14="http://schemas.microsoft.com/office/powerpoint/2010/main" val="36638676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573E64-6611-05BB-CDE3-B64C743667E4}"/>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36A13D1D-B1E3-AD22-A373-A2B2CE3BCFC3}"/>
              </a:ext>
            </a:extLst>
          </p:cNvPr>
          <p:cNvSpPr>
            <a:spLocks noGrp="1"/>
          </p:cNvSpPr>
          <p:nvPr>
            <p:ph type="title"/>
          </p:nvPr>
        </p:nvSpPr>
        <p:spPr>
          <a:xfrm>
            <a:off x="838200" y="765719"/>
            <a:ext cx="10515600" cy="1325563"/>
          </a:xfrm>
        </p:spPr>
        <p:txBody>
          <a:bodyPr/>
          <a:lstStyle/>
          <a:p>
            <a:r>
              <a:rPr lang="nl-NL" dirty="0">
                <a:solidFill>
                  <a:schemeClr val="bg1"/>
                </a:solidFill>
              </a:rPr>
              <a:t>Important Information</a:t>
            </a:r>
          </a:p>
        </p:txBody>
      </p:sp>
      <p:sp>
        <p:nvSpPr>
          <p:cNvPr id="5" name="Tijdelijke aanduiding voor inhoud 6">
            <a:extLst>
              <a:ext uri="{FF2B5EF4-FFF2-40B4-BE49-F238E27FC236}">
                <a16:creationId xmlns:a16="http://schemas.microsoft.com/office/drawing/2014/main" id="{F8FDB0FE-2904-C21F-FD89-A2DEE1F50D2F}"/>
              </a:ext>
            </a:extLst>
          </p:cNvPr>
          <p:cNvSpPr>
            <a:spLocks noGrp="1"/>
          </p:cNvSpPr>
          <p:nvPr>
            <p:ph sz="half" idx="1"/>
          </p:nvPr>
        </p:nvSpPr>
        <p:spPr>
          <a:xfrm>
            <a:off x="864000" y="2160000"/>
            <a:ext cx="10687444" cy="4351338"/>
          </a:xfrm>
        </p:spPr>
        <p:txBody>
          <a:bodyPr/>
          <a:lstStyle/>
          <a:p>
            <a:pPr>
              <a:buFontTx/>
              <a:buChar char="-"/>
            </a:pPr>
            <a:r>
              <a:rPr lang="en-US" sz="2000" b="1" dirty="0">
                <a:solidFill>
                  <a:schemeClr val="bg1"/>
                </a:solidFill>
                <a:latin typeface="+mj-lt"/>
              </a:rPr>
              <a:t>Material submission deadline</a:t>
            </a:r>
            <a:r>
              <a:rPr lang="en-US" sz="2000" dirty="0">
                <a:solidFill>
                  <a:schemeClr val="bg1"/>
                </a:solidFill>
                <a:latin typeface="+mj-lt"/>
              </a:rPr>
              <a:t>: May 4, 2026
</a:t>
            </a:r>
            <a:r>
              <a:rPr lang="en-US" sz="2000" b="1" dirty="0">
                <a:solidFill>
                  <a:schemeClr val="bg1"/>
                </a:solidFill>
                <a:latin typeface="+mj-lt"/>
              </a:rPr>
              <a:t>Sponsorship and exhibition packages are limited </a:t>
            </a:r>
            <a:r>
              <a:rPr lang="en-US" sz="2000" dirty="0">
                <a:solidFill>
                  <a:schemeClr val="bg1"/>
                </a:solidFill>
                <a:latin typeface="+mj-lt"/>
              </a:rPr>
              <a:t>and allocated on first-come, first-served basis.
</a:t>
            </a:r>
            <a:r>
              <a:rPr lang="en-US" sz="2000" b="1" dirty="0">
                <a:solidFill>
                  <a:schemeClr val="bg1"/>
                </a:solidFill>
                <a:latin typeface="+mj-lt"/>
              </a:rPr>
              <a:t>Delivery of marketing materials </a:t>
            </a:r>
            <a:r>
              <a:rPr lang="en-US" sz="2000" dirty="0">
                <a:solidFill>
                  <a:schemeClr val="bg1"/>
                </a:solidFill>
                <a:latin typeface="+mj-lt"/>
              </a:rPr>
              <a:t>at the organizer’s location is at the sponsor’s expense
</a:t>
            </a:r>
            <a:r>
              <a:rPr lang="en-US" sz="2000" b="1" dirty="0">
                <a:solidFill>
                  <a:schemeClr val="bg1"/>
                </a:solidFill>
                <a:latin typeface="+mj-lt"/>
              </a:rPr>
              <a:t>Exhibition </a:t>
            </a:r>
            <a:r>
              <a:rPr lang="en-US" sz="2000" b="1" dirty="0" err="1">
                <a:solidFill>
                  <a:schemeClr val="bg1"/>
                </a:solidFill>
                <a:latin typeface="+mj-lt"/>
              </a:rPr>
              <a:t>setop</a:t>
            </a:r>
            <a:r>
              <a:rPr lang="en-US" sz="2000" dirty="0">
                <a:solidFill>
                  <a:schemeClr val="bg1"/>
                </a:solidFill>
                <a:latin typeface="+mj-lt"/>
              </a:rPr>
              <a:t>: Tuesday, June 2, 2026 (08.00 – 12.00)
</a:t>
            </a:r>
            <a:r>
              <a:rPr lang="en-US" sz="2000" b="1" dirty="0">
                <a:solidFill>
                  <a:schemeClr val="bg1"/>
                </a:solidFill>
                <a:latin typeface="+mj-lt"/>
              </a:rPr>
              <a:t>Exhibition breakdown</a:t>
            </a:r>
            <a:r>
              <a:rPr lang="en-US" sz="2000" dirty="0">
                <a:solidFill>
                  <a:schemeClr val="bg1"/>
                </a:solidFill>
                <a:latin typeface="+mj-lt"/>
              </a:rPr>
              <a:t>: Friday, June 5, 2026 (08.00 – 12.00)
</a:t>
            </a:r>
            <a:r>
              <a:rPr lang="en-US" sz="2000" i="1" dirty="0">
                <a:solidFill>
                  <a:schemeClr val="bg1"/>
                </a:solidFill>
                <a:latin typeface="+mj-lt"/>
              </a:rPr>
              <a:t>All marketing materials are subject to approval by the </a:t>
            </a:r>
            <a:r>
              <a:rPr lang="en-US" sz="2000" i="1">
                <a:solidFill>
                  <a:schemeClr val="bg1"/>
                </a:solidFill>
                <a:latin typeface="+mj-lt"/>
              </a:rPr>
              <a:t>event organizer. </a:t>
            </a:r>
            <a:endParaRPr lang="nl-NL" sz="1600" i="1" dirty="0">
              <a:solidFill>
                <a:schemeClr val="bg1"/>
              </a:solidFill>
              <a:latin typeface="+mj-lt"/>
            </a:endParaRPr>
          </a:p>
        </p:txBody>
      </p:sp>
    </p:spTree>
    <p:extLst>
      <p:ext uri="{BB962C8B-B14F-4D97-AF65-F5344CB8AC3E}">
        <p14:creationId xmlns:p14="http://schemas.microsoft.com/office/powerpoint/2010/main" val="38428364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afbeelding 3">
            <a:extLst>
              <a:ext uri="{FF2B5EF4-FFF2-40B4-BE49-F238E27FC236}">
                <a16:creationId xmlns:a16="http://schemas.microsoft.com/office/drawing/2014/main" id="{C96F7F70-264D-4542-AC6F-D86D89986E78}"/>
              </a:ext>
            </a:extLst>
          </p:cNvPr>
          <p:cNvPicPr>
            <a:picLocks noGrp="1" noChangeAspect="1"/>
          </p:cNvPicPr>
          <p:nvPr>
            <p:ph type="pic" sz="quarter" idx="4294967295"/>
          </p:nvPr>
        </p:nvPicPr>
        <p:blipFill>
          <a:blip r:embed="rId3">
            <a:extLst>
              <a:ext uri="{28A0092B-C50C-407E-A947-70E740481C1C}">
                <a14:useLocalDpi xmlns:a14="http://schemas.microsoft.com/office/drawing/2010/main" val="0"/>
              </a:ext>
            </a:extLst>
          </a:blip>
          <a:srcRect l="3727" r="3727"/>
          <a:stretch/>
        </p:blipFill>
        <p:spPr>
          <a:xfrm>
            <a:off x="5284514" y="618104"/>
            <a:ext cx="7804087" cy="5621792"/>
          </a:xfrm>
          <a:prstGeom prst="roundRect">
            <a:avLst/>
          </a:prstGeom>
        </p:spPr>
      </p:pic>
      <p:sp>
        <p:nvSpPr>
          <p:cNvPr id="3" name="Tekstvak 2">
            <a:extLst>
              <a:ext uri="{FF2B5EF4-FFF2-40B4-BE49-F238E27FC236}">
                <a16:creationId xmlns:a16="http://schemas.microsoft.com/office/drawing/2014/main" id="{36340013-843E-A124-5267-3325ECE46922}"/>
              </a:ext>
            </a:extLst>
          </p:cNvPr>
          <p:cNvSpPr txBox="1"/>
          <p:nvPr/>
        </p:nvSpPr>
        <p:spPr>
          <a:xfrm>
            <a:off x="2584121" y="1674674"/>
            <a:ext cx="6405664" cy="1754326"/>
          </a:xfrm>
          <a:prstGeom prst="rect">
            <a:avLst/>
          </a:prstGeom>
          <a:noFill/>
        </p:spPr>
        <p:txBody>
          <a:bodyPr wrap="square">
            <a:spAutoFit/>
          </a:bodyPr>
          <a:lstStyle/>
          <a:p>
            <a:r>
              <a:rPr lang="en-US" sz="5400" b="1" dirty="0">
                <a:solidFill>
                  <a:schemeClr val="bg1"/>
                </a:solidFill>
              </a:rPr>
              <a:t>Your </a:t>
            </a:r>
            <a:r>
              <a:rPr lang="en-US" sz="5400" dirty="0">
                <a:solidFill>
                  <a:schemeClr val="bg1"/>
                </a:solidFill>
                <a:latin typeface="Century Schoolbook" panose="02040604050505020304" pitchFamily="18" charset="0"/>
              </a:rPr>
              <a:t>world</a:t>
            </a:r>
            <a:r>
              <a:rPr lang="en-US" sz="5400" b="1" dirty="0">
                <a:solidFill>
                  <a:schemeClr val="bg1"/>
                </a:solidFill>
              </a:rPr>
              <a:t> 
safer every day</a:t>
            </a:r>
            <a:endParaRPr lang="nl-NL" sz="5400" b="1" dirty="0"/>
          </a:p>
        </p:txBody>
      </p:sp>
    </p:spTree>
    <p:extLst>
      <p:ext uri="{BB962C8B-B14F-4D97-AF65-F5344CB8AC3E}">
        <p14:creationId xmlns:p14="http://schemas.microsoft.com/office/powerpoint/2010/main" val="40327940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093035-AE2C-17F9-CA8E-D33F97620F2B}"/>
            </a:ext>
          </a:extLst>
        </p:cNvPr>
        <p:cNvGrpSpPr/>
        <p:nvPr/>
      </p:nvGrpSpPr>
      <p:grpSpPr>
        <a:xfrm>
          <a:off x="0" y="0"/>
          <a:ext cx="0" cy="0"/>
          <a:chOff x="0" y="0"/>
          <a:chExt cx="0" cy="0"/>
        </a:xfrm>
      </p:grpSpPr>
      <p:pic>
        <p:nvPicPr>
          <p:cNvPr id="4" name="Tijdelijke aanduiding voor afbeelding 3">
            <a:extLst>
              <a:ext uri="{FF2B5EF4-FFF2-40B4-BE49-F238E27FC236}">
                <a16:creationId xmlns:a16="http://schemas.microsoft.com/office/drawing/2014/main" id="{2D6F3FFE-1AA8-48CC-FBEE-237E3E9964C2}"/>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20392" b="20392"/>
          <a:stretch/>
        </p:blipFill>
        <p:spPr>
          <a:xfrm>
            <a:off x="7494372" y="999892"/>
            <a:ext cx="5470671" cy="4858216"/>
          </a:xfrm>
        </p:spPr>
      </p:pic>
      <p:sp>
        <p:nvSpPr>
          <p:cNvPr id="2" name="Titel 1">
            <a:extLst>
              <a:ext uri="{FF2B5EF4-FFF2-40B4-BE49-F238E27FC236}">
                <a16:creationId xmlns:a16="http://schemas.microsoft.com/office/drawing/2014/main" id="{E751CC3E-BBAE-3985-62A8-D51BC0D4B309}"/>
              </a:ext>
            </a:extLst>
          </p:cNvPr>
          <p:cNvSpPr>
            <a:spLocks noGrp="1"/>
          </p:cNvSpPr>
          <p:nvPr>
            <p:ph type="title"/>
          </p:nvPr>
        </p:nvSpPr>
        <p:spPr>
          <a:xfrm>
            <a:off x="864000" y="720000"/>
            <a:ext cx="10515600" cy="1325563"/>
          </a:xfrm>
          <a:prstGeom prst="rect">
            <a:avLst/>
          </a:prstGeom>
        </p:spPr>
        <p:txBody>
          <a:bodyPr/>
          <a:lstStyle/>
          <a:p>
            <a:r>
              <a:rPr lang="nl-NL" dirty="0"/>
              <a:t>Gold </a:t>
            </a:r>
            <a:r>
              <a:rPr lang="nl-NL" dirty="0" err="1"/>
              <a:t>Sponsorship</a:t>
            </a:r>
            <a:r>
              <a:rPr lang="nl-NL" dirty="0"/>
              <a:t> package</a:t>
            </a:r>
            <a:endParaRPr lang="nl-NL" dirty="0">
              <a:solidFill>
                <a:schemeClr val="bg1"/>
              </a:solidFill>
            </a:endParaRPr>
          </a:p>
        </p:txBody>
      </p:sp>
      <p:sp>
        <p:nvSpPr>
          <p:cNvPr id="7" name="Tijdelijke aanduiding voor inhoud 6">
            <a:extLst>
              <a:ext uri="{FF2B5EF4-FFF2-40B4-BE49-F238E27FC236}">
                <a16:creationId xmlns:a16="http://schemas.microsoft.com/office/drawing/2014/main" id="{5115DB7A-CA2E-BB0B-42CD-5A7A4CE57808}"/>
              </a:ext>
            </a:extLst>
          </p:cNvPr>
          <p:cNvSpPr>
            <a:spLocks noGrp="1"/>
          </p:cNvSpPr>
          <p:nvPr>
            <p:ph sz="half" idx="1"/>
          </p:nvPr>
        </p:nvSpPr>
        <p:spPr>
          <a:xfrm>
            <a:off x="864000" y="1800000"/>
            <a:ext cx="5181600" cy="4351338"/>
          </a:xfrm>
        </p:spPr>
        <p:txBody>
          <a:bodyPr/>
          <a:lstStyle/>
          <a:p>
            <a:pPr marL="0" lvl="1" indent="0">
              <a:buNone/>
            </a:pPr>
            <a:r>
              <a:rPr lang="en-US" sz="2000" dirty="0">
                <a:latin typeface="+mj-lt"/>
              </a:rPr>
              <a:t>Sponsorship of the dinner at restaurant Goud (Thursday 4 June).</a:t>
            </a:r>
          </a:p>
          <a:p>
            <a:pPr marL="0" lvl="1" indent="0">
              <a:buNone/>
            </a:pPr>
            <a:r>
              <a:rPr lang="en-US" sz="2000" dirty="0">
                <a:latin typeface="+mj-lt"/>
              </a:rPr>
              <a:t>
</a:t>
            </a:r>
            <a:r>
              <a:rPr lang="en-US" sz="2000" b="1" dirty="0">
                <a:latin typeface="+mj-lt"/>
              </a:rPr>
              <a:t>Goud - The Place to Be</a:t>
            </a:r>
            <a:br>
              <a:rPr lang="en-US" sz="2000" dirty="0">
                <a:latin typeface="+mj-lt"/>
              </a:rPr>
            </a:br>
            <a:r>
              <a:rPr lang="en-US" sz="2000" dirty="0">
                <a:latin typeface="+mj-lt"/>
              </a:rPr>
              <a:t>Goud is de renowned restaurant in Rotterdam where chefs Nick de </a:t>
            </a:r>
            <a:r>
              <a:rPr lang="en-US" sz="2000" dirty="0" err="1">
                <a:latin typeface="+mj-lt"/>
              </a:rPr>
              <a:t>Kousemaker</a:t>
            </a:r>
            <a:r>
              <a:rPr lang="en-US" sz="2000" dirty="0">
                <a:latin typeface="+mj-lt"/>
              </a:rPr>
              <a:t> and Herman den </a:t>
            </a:r>
            <a:r>
              <a:rPr lang="en-US" sz="2000" dirty="0" err="1">
                <a:latin typeface="+mj-lt"/>
              </a:rPr>
              <a:t>Blijker</a:t>
            </a:r>
            <a:r>
              <a:rPr lang="en-US" sz="2000" dirty="0">
                <a:latin typeface="+mj-lt"/>
              </a:rPr>
              <a:t> love to surprise you. Using fresh, seasonal and locally sourced ingredients, they create the most exquisite culinary dishes. 
</a:t>
            </a:r>
          </a:p>
          <a:p>
            <a:pPr marL="0" lvl="1" indent="0">
              <a:buNone/>
            </a:pPr>
            <a:r>
              <a:rPr lang="en-US" sz="2000" dirty="0">
                <a:latin typeface="+mj-lt"/>
              </a:rPr>
              <a:t>Rotterdam chic, with just that touch of flair.</a:t>
            </a:r>
            <a:endParaRPr lang="nl-NL" sz="1600" dirty="0">
              <a:latin typeface="+mj-lt"/>
            </a:endParaRPr>
          </a:p>
        </p:txBody>
      </p:sp>
    </p:spTree>
    <p:extLst>
      <p:ext uri="{BB962C8B-B14F-4D97-AF65-F5344CB8AC3E}">
        <p14:creationId xmlns:p14="http://schemas.microsoft.com/office/powerpoint/2010/main" val="8916009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836AFA-A865-68E4-86FF-4712A903B377}"/>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D481AAEC-F225-943E-104C-02D87FFDFE79}"/>
              </a:ext>
            </a:extLst>
          </p:cNvPr>
          <p:cNvSpPr>
            <a:spLocks noGrp="1"/>
          </p:cNvSpPr>
          <p:nvPr>
            <p:ph type="title"/>
          </p:nvPr>
        </p:nvSpPr>
        <p:spPr>
          <a:xfrm>
            <a:off x="864000" y="720000"/>
            <a:ext cx="10515600" cy="1325563"/>
          </a:xfrm>
          <a:prstGeom prst="rect">
            <a:avLst/>
          </a:prstGeom>
        </p:spPr>
        <p:txBody>
          <a:bodyPr/>
          <a:lstStyle/>
          <a:p>
            <a:r>
              <a:rPr lang="nl-NL" dirty="0"/>
              <a:t>Gold Package </a:t>
            </a:r>
            <a:r>
              <a:rPr lang="nl-NL" dirty="0" err="1"/>
              <a:t>Includes</a:t>
            </a:r>
            <a:r>
              <a:rPr lang="nl-NL" dirty="0"/>
              <a:t>:</a:t>
            </a:r>
            <a:endParaRPr lang="nl-NL" dirty="0">
              <a:solidFill>
                <a:schemeClr val="bg1"/>
              </a:solidFill>
            </a:endParaRPr>
          </a:p>
        </p:txBody>
      </p:sp>
      <p:sp>
        <p:nvSpPr>
          <p:cNvPr id="7" name="Tijdelijke aanduiding voor inhoud 6">
            <a:extLst>
              <a:ext uri="{FF2B5EF4-FFF2-40B4-BE49-F238E27FC236}">
                <a16:creationId xmlns:a16="http://schemas.microsoft.com/office/drawing/2014/main" id="{203E3D03-8E21-70F1-A555-E4A2F5848AA7}"/>
              </a:ext>
            </a:extLst>
          </p:cNvPr>
          <p:cNvSpPr>
            <a:spLocks noGrp="1"/>
          </p:cNvSpPr>
          <p:nvPr>
            <p:ph sz="half" idx="1"/>
          </p:nvPr>
        </p:nvSpPr>
        <p:spPr>
          <a:xfrm>
            <a:off x="864000" y="1800000"/>
            <a:ext cx="5181600" cy="4351338"/>
          </a:xfrm>
        </p:spPr>
        <p:txBody>
          <a:bodyPr/>
          <a:lstStyle/>
          <a:p>
            <a:r>
              <a:rPr lang="en-US" sz="2000" dirty="0">
                <a:latin typeface="+mj-lt"/>
              </a:rPr>
              <a:t>Recognition as main event sponsor
Company logo with link to own website on event website
Company logo in printed program
Company logo displayed on screen during breaks
Roll up banner at restaurant entrance
Free brochure inclusion in the event shopper
Free marketing material inclusion in the event shopper
Two </a:t>
            </a:r>
            <a:r>
              <a:rPr lang="en-US" sz="2000">
                <a:latin typeface="+mj-lt"/>
              </a:rPr>
              <a:t>confermence</a:t>
            </a:r>
            <a:r>
              <a:rPr lang="en-US" sz="2000" dirty="0">
                <a:latin typeface="+mj-lt"/>
              </a:rPr>
              <a:t> tickets (excluding accommodation)
Exhibition stand</a:t>
            </a:r>
            <a:endParaRPr lang="nl-NL" sz="1600" dirty="0">
              <a:latin typeface="+mj-lt"/>
            </a:endParaRPr>
          </a:p>
        </p:txBody>
      </p:sp>
      <p:pic>
        <p:nvPicPr>
          <p:cNvPr id="6" name="Tijdelijke aanduiding voor afbeelding 3">
            <a:extLst>
              <a:ext uri="{FF2B5EF4-FFF2-40B4-BE49-F238E27FC236}">
                <a16:creationId xmlns:a16="http://schemas.microsoft.com/office/drawing/2014/main" id="{6B48C325-41F3-84F7-E184-C5C85907ACCB}"/>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20392" b="20392"/>
          <a:stretch/>
        </p:blipFill>
        <p:spPr>
          <a:xfrm>
            <a:off x="7494372" y="999892"/>
            <a:ext cx="5470671" cy="4858216"/>
          </a:xfrm>
        </p:spPr>
      </p:pic>
      <p:sp>
        <p:nvSpPr>
          <p:cNvPr id="9" name="Tekstvak 8">
            <a:extLst>
              <a:ext uri="{FF2B5EF4-FFF2-40B4-BE49-F238E27FC236}">
                <a16:creationId xmlns:a16="http://schemas.microsoft.com/office/drawing/2014/main" id="{0A58470F-DFF4-DA99-1BF8-299452BB2F6C}"/>
              </a:ext>
            </a:extLst>
          </p:cNvPr>
          <p:cNvSpPr txBox="1"/>
          <p:nvPr/>
        </p:nvSpPr>
        <p:spPr>
          <a:xfrm>
            <a:off x="5525036" y="5767956"/>
            <a:ext cx="2288147" cy="1046440"/>
          </a:xfrm>
          <a:prstGeom prst="rect">
            <a:avLst/>
          </a:prstGeom>
          <a:noFill/>
        </p:spPr>
        <p:txBody>
          <a:bodyPr wrap="square" rtlCol="0">
            <a:spAutoFit/>
          </a:bodyPr>
          <a:lstStyle/>
          <a:p>
            <a:r>
              <a:rPr lang="nl-NL" sz="4400" dirty="0">
                <a:solidFill>
                  <a:schemeClr val="bg1"/>
                </a:solidFill>
              </a:rPr>
              <a:t>€ 10.000</a:t>
            </a:r>
          </a:p>
          <a:p>
            <a:endParaRPr lang="nl-NL" dirty="0"/>
          </a:p>
        </p:txBody>
      </p:sp>
    </p:spTree>
    <p:extLst>
      <p:ext uri="{BB962C8B-B14F-4D97-AF65-F5344CB8AC3E}">
        <p14:creationId xmlns:p14="http://schemas.microsoft.com/office/powerpoint/2010/main" val="3678667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67B733-4523-A9D4-03B5-67A3CD0EE5D4}"/>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49ABCDB8-333B-B910-96DE-1E10BA05A99B}"/>
              </a:ext>
            </a:extLst>
          </p:cNvPr>
          <p:cNvSpPr>
            <a:spLocks noGrp="1"/>
          </p:cNvSpPr>
          <p:nvPr>
            <p:ph type="title"/>
          </p:nvPr>
        </p:nvSpPr>
        <p:spPr>
          <a:xfrm>
            <a:off x="864000" y="720000"/>
            <a:ext cx="10515600" cy="1325563"/>
          </a:xfrm>
          <a:prstGeom prst="rect">
            <a:avLst/>
          </a:prstGeom>
        </p:spPr>
        <p:txBody>
          <a:bodyPr/>
          <a:lstStyle/>
          <a:p>
            <a:r>
              <a:rPr lang="nl-NL" dirty="0" err="1"/>
              <a:t>Sponsorship</a:t>
            </a:r>
            <a:r>
              <a:rPr lang="nl-NL" dirty="0"/>
              <a:t> Package </a:t>
            </a:r>
            <a:br>
              <a:rPr lang="nl-NL" dirty="0"/>
            </a:br>
            <a:r>
              <a:rPr lang="nl-NL" dirty="0"/>
              <a:t>Cruise &amp; Connect</a:t>
            </a:r>
            <a:endParaRPr lang="nl-NL" dirty="0">
              <a:solidFill>
                <a:schemeClr val="bg1"/>
              </a:solidFill>
            </a:endParaRPr>
          </a:p>
        </p:txBody>
      </p:sp>
      <p:sp>
        <p:nvSpPr>
          <p:cNvPr id="7" name="Tijdelijke aanduiding voor inhoud 6">
            <a:extLst>
              <a:ext uri="{FF2B5EF4-FFF2-40B4-BE49-F238E27FC236}">
                <a16:creationId xmlns:a16="http://schemas.microsoft.com/office/drawing/2014/main" id="{551B021A-39F5-055F-6B2A-87CA17DF6F6E}"/>
              </a:ext>
            </a:extLst>
          </p:cNvPr>
          <p:cNvSpPr>
            <a:spLocks noGrp="1"/>
          </p:cNvSpPr>
          <p:nvPr>
            <p:ph sz="half" idx="1"/>
          </p:nvPr>
        </p:nvSpPr>
        <p:spPr>
          <a:xfrm>
            <a:off x="864000" y="2160000"/>
            <a:ext cx="5181600" cy="4351338"/>
          </a:xfrm>
        </p:spPr>
        <p:txBody>
          <a:bodyPr/>
          <a:lstStyle/>
          <a:p>
            <a:pPr marL="0" lvl="1" indent="0">
              <a:buNone/>
            </a:pPr>
            <a:endParaRPr lang="nl-NL" sz="1600" dirty="0">
              <a:solidFill>
                <a:schemeClr val="bg1"/>
              </a:solidFill>
              <a:latin typeface="+mj-lt"/>
            </a:endParaRPr>
          </a:p>
          <a:p>
            <a:pPr>
              <a:buFontTx/>
              <a:buChar char="-"/>
            </a:pPr>
            <a:endParaRPr lang="nl-NL" sz="1600" dirty="0">
              <a:solidFill>
                <a:schemeClr val="bg1"/>
              </a:solidFill>
              <a:latin typeface="+mj-lt"/>
            </a:endParaRPr>
          </a:p>
          <a:p>
            <a:pPr marL="0" indent="0">
              <a:buNone/>
            </a:pPr>
            <a:endParaRPr lang="nl-NL" sz="1600" dirty="0">
              <a:solidFill>
                <a:schemeClr val="bg1"/>
              </a:solidFill>
              <a:latin typeface="+mj-lt"/>
            </a:endParaRPr>
          </a:p>
          <a:p>
            <a:endParaRPr lang="nl-NL" sz="1600" dirty="0">
              <a:latin typeface="+mj-lt"/>
            </a:endParaRPr>
          </a:p>
        </p:txBody>
      </p:sp>
      <p:sp>
        <p:nvSpPr>
          <p:cNvPr id="8" name="Tijdelijke aanduiding voor inhoud 6">
            <a:extLst>
              <a:ext uri="{FF2B5EF4-FFF2-40B4-BE49-F238E27FC236}">
                <a16:creationId xmlns:a16="http://schemas.microsoft.com/office/drawing/2014/main" id="{E4E2EB68-AA09-9C97-7146-099E4FDAD9C1}"/>
              </a:ext>
            </a:extLst>
          </p:cNvPr>
          <p:cNvSpPr txBox="1">
            <a:spLocks/>
          </p:cNvSpPr>
          <p:nvPr/>
        </p:nvSpPr>
        <p:spPr>
          <a:xfrm>
            <a:off x="864000" y="2160000"/>
            <a:ext cx="518160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buNone/>
            </a:pPr>
            <a:r>
              <a:rPr lang="en-US" sz="2000" dirty="0">
                <a:latin typeface="+mj-lt"/>
              </a:rPr>
              <a:t>Sponsorship of the cruise through the ports of Rotterdam (Thursday 4 June).</a:t>
            </a:r>
          </a:p>
          <a:p>
            <a:pPr marL="0" lvl="1" indent="0">
              <a:buNone/>
            </a:pPr>
            <a:r>
              <a:rPr lang="en-US" sz="2000" dirty="0">
                <a:latin typeface="+mj-lt"/>
              </a:rPr>
              <a:t>
A special boat trip on the Maas and through the ports of Rotterdam. A unique view of wharves, docks and container transshipment. And of course the </a:t>
            </a:r>
            <a:r>
              <a:rPr lang="en-US" sz="2000" dirty="0" err="1">
                <a:latin typeface="+mj-lt"/>
              </a:rPr>
              <a:t>spectaculair</a:t>
            </a:r>
            <a:r>
              <a:rPr lang="en-US" sz="2000" dirty="0">
                <a:latin typeface="+mj-lt"/>
              </a:rPr>
              <a:t> view at the </a:t>
            </a:r>
            <a:r>
              <a:rPr lang="en-US" sz="2000" dirty="0" err="1">
                <a:latin typeface="+mj-lt"/>
              </a:rPr>
              <a:t>the</a:t>
            </a:r>
            <a:r>
              <a:rPr lang="en-US" sz="2000" dirty="0">
                <a:latin typeface="+mj-lt"/>
              </a:rPr>
              <a:t> one and only skyline in the Netherlands.</a:t>
            </a:r>
            <a:endParaRPr lang="nl-NL" sz="1600" dirty="0">
              <a:latin typeface="+mj-lt"/>
            </a:endParaRPr>
          </a:p>
        </p:txBody>
      </p:sp>
      <p:pic>
        <p:nvPicPr>
          <p:cNvPr id="5" name="Tijdelijke aanduiding voor afbeelding 3">
            <a:extLst>
              <a:ext uri="{FF2B5EF4-FFF2-40B4-BE49-F238E27FC236}">
                <a16:creationId xmlns:a16="http://schemas.microsoft.com/office/drawing/2014/main" id="{50AFC7C8-57F0-30C3-EF85-A602B9BCE334}"/>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925" r="29471"/>
          <a:stretch>
            <a:fillRect/>
          </a:stretch>
        </p:blipFill>
        <p:spPr>
          <a:xfrm>
            <a:off x="7494372" y="999892"/>
            <a:ext cx="5470671" cy="4858216"/>
          </a:xfrm>
        </p:spPr>
      </p:pic>
    </p:spTree>
    <p:extLst>
      <p:ext uri="{BB962C8B-B14F-4D97-AF65-F5344CB8AC3E}">
        <p14:creationId xmlns:p14="http://schemas.microsoft.com/office/powerpoint/2010/main" val="23731353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BF8FB3-19EF-56EA-3E77-4FA0540B4698}"/>
            </a:ext>
          </a:extLst>
        </p:cNvPr>
        <p:cNvGrpSpPr/>
        <p:nvPr/>
      </p:nvGrpSpPr>
      <p:grpSpPr>
        <a:xfrm>
          <a:off x="0" y="0"/>
          <a:ext cx="0" cy="0"/>
          <a:chOff x="0" y="0"/>
          <a:chExt cx="0" cy="0"/>
        </a:xfrm>
      </p:grpSpPr>
      <p:pic>
        <p:nvPicPr>
          <p:cNvPr id="4" name="Tijdelijke aanduiding voor afbeelding 3">
            <a:extLst>
              <a:ext uri="{FF2B5EF4-FFF2-40B4-BE49-F238E27FC236}">
                <a16:creationId xmlns:a16="http://schemas.microsoft.com/office/drawing/2014/main" id="{2C081691-8879-1BE8-018E-F0C9596E92C2}"/>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925" r="29471"/>
          <a:stretch>
            <a:fillRect/>
          </a:stretch>
        </p:blipFill>
        <p:spPr>
          <a:xfrm>
            <a:off x="7494372" y="999892"/>
            <a:ext cx="5470671" cy="4858216"/>
          </a:xfrm>
        </p:spPr>
      </p:pic>
      <p:sp>
        <p:nvSpPr>
          <p:cNvPr id="2" name="Titel 1">
            <a:extLst>
              <a:ext uri="{FF2B5EF4-FFF2-40B4-BE49-F238E27FC236}">
                <a16:creationId xmlns:a16="http://schemas.microsoft.com/office/drawing/2014/main" id="{FD1248F6-62DD-8D61-29C9-0BFD748E103F}"/>
              </a:ext>
            </a:extLst>
          </p:cNvPr>
          <p:cNvSpPr>
            <a:spLocks noGrp="1"/>
          </p:cNvSpPr>
          <p:nvPr>
            <p:ph type="title"/>
          </p:nvPr>
        </p:nvSpPr>
        <p:spPr>
          <a:xfrm>
            <a:off x="864000" y="720000"/>
            <a:ext cx="10515600" cy="1325563"/>
          </a:xfrm>
          <a:prstGeom prst="rect">
            <a:avLst/>
          </a:prstGeom>
        </p:spPr>
        <p:txBody>
          <a:bodyPr/>
          <a:lstStyle/>
          <a:p>
            <a:r>
              <a:rPr lang="nl-NL" dirty="0"/>
              <a:t>Package Cruise &amp; Connect</a:t>
            </a:r>
            <a:endParaRPr lang="nl-NL" dirty="0">
              <a:solidFill>
                <a:schemeClr val="bg1"/>
              </a:solidFill>
            </a:endParaRPr>
          </a:p>
        </p:txBody>
      </p:sp>
      <p:sp>
        <p:nvSpPr>
          <p:cNvPr id="7" name="Tijdelijke aanduiding voor inhoud 6">
            <a:extLst>
              <a:ext uri="{FF2B5EF4-FFF2-40B4-BE49-F238E27FC236}">
                <a16:creationId xmlns:a16="http://schemas.microsoft.com/office/drawing/2014/main" id="{3B550335-7F8B-6FBF-0095-B6AA52B99506}"/>
              </a:ext>
            </a:extLst>
          </p:cNvPr>
          <p:cNvSpPr>
            <a:spLocks noGrp="1"/>
          </p:cNvSpPr>
          <p:nvPr>
            <p:ph sz="half" idx="1"/>
          </p:nvPr>
        </p:nvSpPr>
        <p:spPr>
          <a:xfrm>
            <a:off x="864000" y="2160000"/>
            <a:ext cx="5181600" cy="4351338"/>
          </a:xfrm>
        </p:spPr>
        <p:txBody>
          <a:bodyPr/>
          <a:lstStyle/>
          <a:p>
            <a:r>
              <a:rPr lang="en-US" sz="2000" dirty="0">
                <a:latin typeface="+mj-lt"/>
              </a:rPr>
              <a:t>Company logo with link to own website on event website
Company logo on printed program
Company logo on screen during breaks
Free addition of brochure in event shopper
Free addition of marketing material to event shopper
One admission ticket for the conference (excl. overnight stay)</a:t>
            </a:r>
            <a:endParaRPr lang="nl-NL" sz="1600" dirty="0">
              <a:latin typeface="+mj-lt"/>
            </a:endParaRPr>
          </a:p>
        </p:txBody>
      </p:sp>
      <p:sp>
        <p:nvSpPr>
          <p:cNvPr id="3" name="Tekstvak 2">
            <a:extLst>
              <a:ext uri="{FF2B5EF4-FFF2-40B4-BE49-F238E27FC236}">
                <a16:creationId xmlns:a16="http://schemas.microsoft.com/office/drawing/2014/main" id="{6F2983FB-DA5F-47EF-AF6E-B0F7389465DE}"/>
              </a:ext>
            </a:extLst>
          </p:cNvPr>
          <p:cNvSpPr txBox="1"/>
          <p:nvPr/>
        </p:nvSpPr>
        <p:spPr>
          <a:xfrm>
            <a:off x="5525036" y="5767956"/>
            <a:ext cx="2288147" cy="1046440"/>
          </a:xfrm>
          <a:prstGeom prst="rect">
            <a:avLst/>
          </a:prstGeom>
          <a:noFill/>
        </p:spPr>
        <p:txBody>
          <a:bodyPr wrap="square" rtlCol="0">
            <a:spAutoFit/>
          </a:bodyPr>
          <a:lstStyle/>
          <a:p>
            <a:r>
              <a:rPr lang="nl-NL" sz="4400" dirty="0">
                <a:solidFill>
                  <a:schemeClr val="bg1"/>
                </a:solidFill>
              </a:rPr>
              <a:t>€ 6.000</a:t>
            </a:r>
          </a:p>
          <a:p>
            <a:endParaRPr lang="nl-NL" dirty="0"/>
          </a:p>
        </p:txBody>
      </p:sp>
    </p:spTree>
    <p:extLst>
      <p:ext uri="{BB962C8B-B14F-4D97-AF65-F5344CB8AC3E}">
        <p14:creationId xmlns:p14="http://schemas.microsoft.com/office/powerpoint/2010/main" val="23674529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DC1338-BDC6-08BE-959F-1C220A357268}"/>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6017DF84-2BBF-0564-779C-EB08BD051101}"/>
              </a:ext>
            </a:extLst>
          </p:cNvPr>
          <p:cNvSpPr>
            <a:spLocks noGrp="1"/>
          </p:cNvSpPr>
          <p:nvPr>
            <p:ph type="title"/>
          </p:nvPr>
        </p:nvSpPr>
        <p:spPr>
          <a:xfrm>
            <a:off x="864000" y="720000"/>
            <a:ext cx="10515600" cy="1325563"/>
          </a:xfrm>
          <a:prstGeom prst="rect">
            <a:avLst/>
          </a:prstGeom>
        </p:spPr>
        <p:txBody>
          <a:bodyPr/>
          <a:lstStyle/>
          <a:p>
            <a:r>
              <a:rPr lang="nl-NL" dirty="0"/>
              <a:t>Cruise &amp; </a:t>
            </a:r>
            <a:r>
              <a:rPr lang="nl-NL" dirty="0" err="1"/>
              <a:t>connect</a:t>
            </a:r>
            <a:r>
              <a:rPr lang="nl-NL" dirty="0"/>
              <a:t> package</a:t>
            </a:r>
            <a:br>
              <a:rPr lang="nl-NL" dirty="0"/>
            </a:br>
            <a:r>
              <a:rPr lang="nl-NL" dirty="0"/>
              <a:t>plus</a:t>
            </a:r>
            <a:endParaRPr lang="nl-NL" dirty="0">
              <a:solidFill>
                <a:schemeClr val="bg1"/>
              </a:solidFill>
            </a:endParaRPr>
          </a:p>
        </p:txBody>
      </p:sp>
      <p:sp>
        <p:nvSpPr>
          <p:cNvPr id="7" name="Tijdelijke aanduiding voor inhoud 6">
            <a:extLst>
              <a:ext uri="{FF2B5EF4-FFF2-40B4-BE49-F238E27FC236}">
                <a16:creationId xmlns:a16="http://schemas.microsoft.com/office/drawing/2014/main" id="{BB3252DF-EDF1-E39E-93B0-B6380E14F81A}"/>
              </a:ext>
            </a:extLst>
          </p:cNvPr>
          <p:cNvSpPr>
            <a:spLocks noGrp="1"/>
          </p:cNvSpPr>
          <p:nvPr>
            <p:ph sz="half" idx="1"/>
          </p:nvPr>
        </p:nvSpPr>
        <p:spPr>
          <a:xfrm>
            <a:off x="864000" y="2160000"/>
            <a:ext cx="5181600" cy="4351338"/>
          </a:xfrm>
        </p:spPr>
        <p:txBody>
          <a:bodyPr/>
          <a:lstStyle/>
          <a:p>
            <a:pPr marL="0" indent="0">
              <a:buNone/>
            </a:pPr>
            <a:r>
              <a:rPr lang="en-US" sz="2000" dirty="0">
                <a:latin typeface="+mj-lt"/>
              </a:rPr>
              <a:t>Additional benefits included in the Cruise &amp; Connect package:</a:t>
            </a:r>
            <a:br>
              <a:rPr lang="en-US" sz="2000" dirty="0">
                <a:latin typeface="+mj-lt"/>
              </a:rPr>
            </a:br>
            <a:endParaRPr lang="en-US" sz="2000" dirty="0">
              <a:latin typeface="+mj-lt"/>
            </a:endParaRPr>
          </a:p>
          <a:p>
            <a:r>
              <a:rPr lang="en-US" sz="2000" dirty="0">
                <a:latin typeface="+mj-lt"/>
              </a:rPr>
              <a:t>Recognition as main sponsor of the event
Company logo displayed on screen during breaks
Roll-up banner
One extra conference admission ticket (excluding overnight stay)
Optional: exhibition stand</a:t>
            </a:r>
            <a:endParaRPr lang="nl-NL" sz="1600" dirty="0">
              <a:latin typeface="+mj-lt"/>
            </a:endParaRPr>
          </a:p>
        </p:txBody>
      </p:sp>
      <p:pic>
        <p:nvPicPr>
          <p:cNvPr id="8" name="Tijdelijke aanduiding voor afbeelding 3">
            <a:extLst>
              <a:ext uri="{FF2B5EF4-FFF2-40B4-BE49-F238E27FC236}">
                <a16:creationId xmlns:a16="http://schemas.microsoft.com/office/drawing/2014/main" id="{B6EF0CAD-54DF-E2FD-99A6-583B929B660F}"/>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925" r="29471"/>
          <a:stretch>
            <a:fillRect/>
          </a:stretch>
        </p:blipFill>
        <p:spPr>
          <a:xfrm>
            <a:off x="7494372" y="999892"/>
            <a:ext cx="5470671" cy="4858216"/>
          </a:xfrm>
        </p:spPr>
      </p:pic>
      <p:sp>
        <p:nvSpPr>
          <p:cNvPr id="10" name="Tekstvak 9">
            <a:extLst>
              <a:ext uri="{FF2B5EF4-FFF2-40B4-BE49-F238E27FC236}">
                <a16:creationId xmlns:a16="http://schemas.microsoft.com/office/drawing/2014/main" id="{1676E7CC-E790-564B-A3F1-6C7C49BF3105}"/>
              </a:ext>
            </a:extLst>
          </p:cNvPr>
          <p:cNvSpPr txBox="1"/>
          <p:nvPr/>
        </p:nvSpPr>
        <p:spPr>
          <a:xfrm>
            <a:off x="1805089" y="1124880"/>
            <a:ext cx="1156268" cy="830997"/>
          </a:xfrm>
          <a:prstGeom prst="rect">
            <a:avLst/>
          </a:prstGeom>
          <a:noFill/>
        </p:spPr>
        <p:txBody>
          <a:bodyPr wrap="square" rtlCol="0">
            <a:spAutoFit/>
          </a:bodyPr>
          <a:lstStyle/>
          <a:p>
            <a:r>
              <a:rPr lang="nl-NL" sz="4800" dirty="0">
                <a:solidFill>
                  <a:srgbClr val="FF0000"/>
                </a:solidFill>
              </a:rPr>
              <a:t>+</a:t>
            </a:r>
          </a:p>
        </p:txBody>
      </p:sp>
      <p:sp>
        <p:nvSpPr>
          <p:cNvPr id="3" name="Tekstvak 2">
            <a:extLst>
              <a:ext uri="{FF2B5EF4-FFF2-40B4-BE49-F238E27FC236}">
                <a16:creationId xmlns:a16="http://schemas.microsoft.com/office/drawing/2014/main" id="{3249590A-E950-01C7-4C48-33885B9CCBA2}"/>
              </a:ext>
            </a:extLst>
          </p:cNvPr>
          <p:cNvSpPr txBox="1"/>
          <p:nvPr/>
        </p:nvSpPr>
        <p:spPr>
          <a:xfrm>
            <a:off x="5525036" y="5767956"/>
            <a:ext cx="2288147" cy="1046440"/>
          </a:xfrm>
          <a:prstGeom prst="rect">
            <a:avLst/>
          </a:prstGeom>
          <a:noFill/>
        </p:spPr>
        <p:txBody>
          <a:bodyPr wrap="square" rtlCol="0">
            <a:spAutoFit/>
          </a:bodyPr>
          <a:lstStyle/>
          <a:p>
            <a:r>
              <a:rPr lang="nl-NL" sz="4400" dirty="0">
                <a:solidFill>
                  <a:schemeClr val="bg1"/>
                </a:solidFill>
              </a:rPr>
              <a:t>€ 10.000</a:t>
            </a:r>
          </a:p>
          <a:p>
            <a:endParaRPr lang="nl-NL" dirty="0"/>
          </a:p>
        </p:txBody>
      </p:sp>
    </p:spTree>
    <p:extLst>
      <p:ext uri="{BB962C8B-B14F-4D97-AF65-F5344CB8AC3E}">
        <p14:creationId xmlns:p14="http://schemas.microsoft.com/office/powerpoint/2010/main" val="16750400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ABCC92-05EC-5719-1CCE-5B3BB3C8C62C}"/>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110D1CAE-8E86-23B1-4CBF-09BCF95F914C}"/>
              </a:ext>
            </a:extLst>
          </p:cNvPr>
          <p:cNvSpPr>
            <a:spLocks noGrp="1"/>
          </p:cNvSpPr>
          <p:nvPr>
            <p:ph type="title"/>
          </p:nvPr>
        </p:nvSpPr>
        <p:spPr>
          <a:xfrm>
            <a:off x="864000" y="720000"/>
            <a:ext cx="10515600" cy="1325563"/>
          </a:xfrm>
          <a:prstGeom prst="rect">
            <a:avLst/>
          </a:prstGeom>
        </p:spPr>
        <p:txBody>
          <a:bodyPr/>
          <a:lstStyle/>
          <a:p>
            <a:r>
              <a:rPr lang="nl-NL" dirty="0" err="1"/>
              <a:t>Captain's</a:t>
            </a:r>
            <a:r>
              <a:rPr lang="nl-NL" dirty="0"/>
              <a:t> Diner</a:t>
            </a:r>
            <a:br>
              <a:rPr lang="nl-NL" dirty="0"/>
            </a:br>
            <a:r>
              <a:rPr lang="nl-NL" dirty="0" err="1"/>
              <a:t>Sponsorship</a:t>
            </a:r>
            <a:r>
              <a:rPr lang="nl-NL" dirty="0"/>
              <a:t> Package</a:t>
            </a:r>
            <a:endParaRPr lang="nl-NL" dirty="0">
              <a:solidFill>
                <a:schemeClr val="bg1"/>
              </a:solidFill>
            </a:endParaRPr>
          </a:p>
        </p:txBody>
      </p:sp>
      <p:sp>
        <p:nvSpPr>
          <p:cNvPr id="7" name="Tijdelijke aanduiding voor inhoud 6">
            <a:extLst>
              <a:ext uri="{FF2B5EF4-FFF2-40B4-BE49-F238E27FC236}">
                <a16:creationId xmlns:a16="http://schemas.microsoft.com/office/drawing/2014/main" id="{F14CA2C2-2A21-FC9F-13A9-AA9E926C4A66}"/>
              </a:ext>
            </a:extLst>
          </p:cNvPr>
          <p:cNvSpPr>
            <a:spLocks noGrp="1"/>
          </p:cNvSpPr>
          <p:nvPr>
            <p:ph sz="half" idx="1"/>
          </p:nvPr>
        </p:nvSpPr>
        <p:spPr>
          <a:xfrm>
            <a:off x="864000" y="2160000"/>
            <a:ext cx="5181600" cy="4351338"/>
          </a:xfrm>
        </p:spPr>
        <p:txBody>
          <a:bodyPr/>
          <a:lstStyle/>
          <a:p>
            <a:pPr marL="0" lvl="1" indent="0">
              <a:buNone/>
            </a:pPr>
            <a:endParaRPr lang="nl-NL" sz="1600" dirty="0">
              <a:solidFill>
                <a:schemeClr val="bg1"/>
              </a:solidFill>
              <a:latin typeface="+mj-lt"/>
            </a:endParaRPr>
          </a:p>
          <a:p>
            <a:pPr>
              <a:buFontTx/>
              <a:buChar char="-"/>
            </a:pPr>
            <a:endParaRPr lang="nl-NL" sz="1600" dirty="0">
              <a:solidFill>
                <a:schemeClr val="bg1"/>
              </a:solidFill>
              <a:latin typeface="+mj-lt"/>
            </a:endParaRPr>
          </a:p>
          <a:p>
            <a:pPr marL="0" indent="0">
              <a:buNone/>
            </a:pPr>
            <a:endParaRPr lang="nl-NL" sz="1600" dirty="0">
              <a:solidFill>
                <a:schemeClr val="bg1"/>
              </a:solidFill>
              <a:latin typeface="+mj-lt"/>
            </a:endParaRPr>
          </a:p>
          <a:p>
            <a:endParaRPr lang="nl-NL" sz="1600" dirty="0">
              <a:latin typeface="+mj-lt"/>
            </a:endParaRPr>
          </a:p>
        </p:txBody>
      </p:sp>
      <p:sp>
        <p:nvSpPr>
          <p:cNvPr id="8" name="Tijdelijke aanduiding voor inhoud 6">
            <a:extLst>
              <a:ext uri="{FF2B5EF4-FFF2-40B4-BE49-F238E27FC236}">
                <a16:creationId xmlns:a16="http://schemas.microsoft.com/office/drawing/2014/main" id="{D17B3C06-8B0B-A53E-0AC3-96BB2B70970A}"/>
              </a:ext>
            </a:extLst>
          </p:cNvPr>
          <p:cNvSpPr txBox="1">
            <a:spLocks/>
          </p:cNvSpPr>
          <p:nvPr/>
        </p:nvSpPr>
        <p:spPr>
          <a:xfrm>
            <a:off x="864000" y="2160000"/>
            <a:ext cx="518160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buNone/>
            </a:pPr>
            <a:r>
              <a:rPr lang="en-US" sz="2000" dirty="0">
                <a:latin typeface="+mj-lt"/>
              </a:rPr>
              <a:t>Sponsorship of the dinner on board the SS Rotterdam (Wednesday, June 2).</a:t>
            </a:r>
          </a:p>
          <a:p>
            <a:pPr marL="0" lvl="1" indent="0">
              <a:buNone/>
            </a:pPr>
            <a:endParaRPr lang="en-US" sz="2000" dirty="0"/>
          </a:p>
          <a:p>
            <a:pPr marL="0" lvl="1" indent="0">
              <a:buNone/>
            </a:pPr>
            <a:r>
              <a:rPr lang="en-US" sz="2000" dirty="0"/>
              <a:t>On board the SS Rotterdam, we bring together participants and partners for an atmospheric dinner - an evening full of connection, hospitality, and international encounters.</a:t>
            </a:r>
            <a:br>
              <a:rPr lang="en-US" sz="2000" dirty="0"/>
            </a:br>
            <a:endParaRPr lang="en-US" sz="2000" dirty="0"/>
          </a:p>
          <a:p>
            <a:pPr marL="0" lvl="1" indent="0">
              <a:buNone/>
            </a:pPr>
            <a:r>
              <a:rPr lang="en-US" sz="2000" dirty="0"/>
              <a:t>This sponsorship package offers a unique opportunity to be visible in a special setting and contribute to an unforgettable conference experience.</a:t>
            </a:r>
            <a:endParaRPr lang="nl-NL" sz="1600" dirty="0">
              <a:latin typeface="+mj-lt"/>
            </a:endParaRPr>
          </a:p>
        </p:txBody>
      </p:sp>
      <p:pic>
        <p:nvPicPr>
          <p:cNvPr id="9" name="Tijdelijke aanduiding voor afbeelding 3">
            <a:extLst>
              <a:ext uri="{FF2B5EF4-FFF2-40B4-BE49-F238E27FC236}">
                <a16:creationId xmlns:a16="http://schemas.microsoft.com/office/drawing/2014/main" id="{8CB63EF8-7EDE-D43D-0F1C-EF2C31463BB3}"/>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7156" r="17156"/>
          <a:stretch/>
        </p:blipFill>
        <p:spPr>
          <a:xfrm>
            <a:off x="7494372" y="999892"/>
            <a:ext cx="5470671" cy="4858216"/>
          </a:xfrm>
        </p:spPr>
      </p:pic>
    </p:spTree>
    <p:extLst>
      <p:ext uri="{BB962C8B-B14F-4D97-AF65-F5344CB8AC3E}">
        <p14:creationId xmlns:p14="http://schemas.microsoft.com/office/powerpoint/2010/main" val="27473077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9DBB2C-97BF-F4ED-2E43-9F23526881F3}"/>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33DAA5DA-052A-066E-009D-C1A592D3257A}"/>
              </a:ext>
            </a:extLst>
          </p:cNvPr>
          <p:cNvSpPr>
            <a:spLocks noGrp="1"/>
          </p:cNvSpPr>
          <p:nvPr>
            <p:ph type="title"/>
          </p:nvPr>
        </p:nvSpPr>
        <p:spPr>
          <a:xfrm>
            <a:off x="864000" y="720000"/>
            <a:ext cx="10515600" cy="1325563"/>
          </a:xfrm>
          <a:prstGeom prst="rect">
            <a:avLst/>
          </a:prstGeom>
        </p:spPr>
        <p:txBody>
          <a:bodyPr/>
          <a:lstStyle/>
          <a:p>
            <a:r>
              <a:rPr lang="nl-NL" dirty="0"/>
              <a:t>Package </a:t>
            </a:r>
            <a:r>
              <a:rPr lang="nl-NL" dirty="0" err="1"/>
              <a:t>Captain's</a:t>
            </a:r>
            <a:r>
              <a:rPr lang="nl-NL" dirty="0"/>
              <a:t> diner</a:t>
            </a:r>
            <a:endParaRPr lang="nl-NL" dirty="0">
              <a:solidFill>
                <a:schemeClr val="bg1"/>
              </a:solidFill>
            </a:endParaRPr>
          </a:p>
        </p:txBody>
      </p:sp>
      <p:sp>
        <p:nvSpPr>
          <p:cNvPr id="7" name="Tijdelijke aanduiding voor inhoud 6">
            <a:extLst>
              <a:ext uri="{FF2B5EF4-FFF2-40B4-BE49-F238E27FC236}">
                <a16:creationId xmlns:a16="http://schemas.microsoft.com/office/drawing/2014/main" id="{5FBAB9A7-EC0C-3722-9C75-76B736A1E445}"/>
              </a:ext>
            </a:extLst>
          </p:cNvPr>
          <p:cNvSpPr>
            <a:spLocks noGrp="1"/>
          </p:cNvSpPr>
          <p:nvPr>
            <p:ph sz="half" idx="1"/>
          </p:nvPr>
        </p:nvSpPr>
        <p:spPr>
          <a:xfrm>
            <a:off x="864000" y="2160000"/>
            <a:ext cx="5181600" cy="4351338"/>
          </a:xfrm>
        </p:spPr>
        <p:txBody>
          <a:bodyPr/>
          <a:lstStyle/>
          <a:p>
            <a:r>
              <a:rPr lang="en-US" sz="2000" dirty="0">
                <a:latin typeface="+mj-lt"/>
              </a:rPr>
              <a:t>Company logo with link to your own website on event website
Company logo in the printed program
Company logo displayed on screen during breaks
Free inclusion of brochure in event shopper
Free inclusion of marketing materials in the event shopper
One conference admission ticket (excluding overnight stay)</a:t>
            </a:r>
            <a:endParaRPr lang="nl-NL" sz="1600" dirty="0">
              <a:latin typeface="+mj-lt"/>
            </a:endParaRPr>
          </a:p>
        </p:txBody>
      </p:sp>
      <p:pic>
        <p:nvPicPr>
          <p:cNvPr id="8" name="Tijdelijke aanduiding voor afbeelding 3">
            <a:extLst>
              <a:ext uri="{FF2B5EF4-FFF2-40B4-BE49-F238E27FC236}">
                <a16:creationId xmlns:a16="http://schemas.microsoft.com/office/drawing/2014/main" id="{D70F1EBC-5E64-5B4E-2D47-A73A5A77A3E7}"/>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7156" r="17156"/>
          <a:stretch/>
        </p:blipFill>
        <p:spPr>
          <a:xfrm>
            <a:off x="7494372" y="999892"/>
            <a:ext cx="5470671" cy="4858216"/>
          </a:xfrm>
        </p:spPr>
      </p:pic>
      <p:sp>
        <p:nvSpPr>
          <p:cNvPr id="3" name="Tekstvak 2">
            <a:extLst>
              <a:ext uri="{FF2B5EF4-FFF2-40B4-BE49-F238E27FC236}">
                <a16:creationId xmlns:a16="http://schemas.microsoft.com/office/drawing/2014/main" id="{A429E80B-D298-D870-E1BA-EAE08635C6B9}"/>
              </a:ext>
            </a:extLst>
          </p:cNvPr>
          <p:cNvSpPr txBox="1"/>
          <p:nvPr/>
        </p:nvSpPr>
        <p:spPr>
          <a:xfrm>
            <a:off x="5525036" y="5767956"/>
            <a:ext cx="2288147" cy="1046440"/>
          </a:xfrm>
          <a:prstGeom prst="rect">
            <a:avLst/>
          </a:prstGeom>
          <a:noFill/>
        </p:spPr>
        <p:txBody>
          <a:bodyPr wrap="square" rtlCol="0">
            <a:spAutoFit/>
          </a:bodyPr>
          <a:lstStyle/>
          <a:p>
            <a:r>
              <a:rPr lang="nl-NL" sz="4400" dirty="0">
                <a:solidFill>
                  <a:schemeClr val="bg1"/>
                </a:solidFill>
              </a:rPr>
              <a:t>€ 6.000</a:t>
            </a:r>
          </a:p>
          <a:p>
            <a:endParaRPr lang="nl-NL" dirty="0"/>
          </a:p>
        </p:txBody>
      </p:sp>
    </p:spTree>
    <p:extLst>
      <p:ext uri="{BB962C8B-B14F-4D97-AF65-F5344CB8AC3E}">
        <p14:creationId xmlns:p14="http://schemas.microsoft.com/office/powerpoint/2010/main" val="1812152585"/>
      </p:ext>
    </p:extLst>
  </p:cSld>
  <p:clrMapOvr>
    <a:masterClrMapping/>
  </p:clrMapOvr>
</p:sld>
</file>

<file path=ppt/theme/theme1.xml><?xml version="1.0" encoding="utf-8"?>
<a:theme xmlns:a="http://schemas.openxmlformats.org/drawingml/2006/main" name="1_Kantoorthema">
  <a:themeElements>
    <a:clrScheme name="Van der Heide kleurenschema">
      <a:dk1>
        <a:srgbClr val="007AB0"/>
      </a:dk1>
      <a:lt1>
        <a:sysClr val="window" lastClr="FFFFFF"/>
      </a:lt1>
      <a:dk2>
        <a:srgbClr val="44546A"/>
      </a:dk2>
      <a:lt2>
        <a:srgbClr val="E7E6E6"/>
      </a:lt2>
      <a:accent1>
        <a:srgbClr val="007AB0"/>
      </a:accent1>
      <a:accent2>
        <a:srgbClr val="3395C0"/>
      </a:accent2>
      <a:accent3>
        <a:srgbClr val="7FBCD7"/>
      </a:accent3>
      <a:accent4>
        <a:srgbClr val="B2D6E7"/>
      </a:accent4>
      <a:accent5>
        <a:srgbClr val="E5F1F7"/>
      </a:accent5>
      <a:accent6>
        <a:srgbClr val="FFFFFF"/>
      </a:accent6>
      <a:hlink>
        <a:srgbClr val="C00000"/>
      </a:hlink>
      <a:folHlink>
        <a:srgbClr val="DFB3B4"/>
      </a:folHlink>
    </a:clrScheme>
    <a:fontScheme name="van der Heide standaard lettertype">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Aangepast ontwerp">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Aangepast ontwerp">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Aangepast ontwerp">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3_Aangepast ontwerp">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9acd6721-9705-4371-8c1e-e12a4ad79590">
      <Terms xmlns="http://schemas.microsoft.com/office/infopath/2007/PartnerControls"/>
    </lcf76f155ced4ddcb4097134ff3c332f>
    <TaxCatchAll xmlns="dcce396a-1370-41d9-9f9f-a384d8d23114"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634E1C31F508E344BDF6AFAA4114DE6D" ma:contentTypeVersion="10" ma:contentTypeDescription="Een nieuw document maken." ma:contentTypeScope="" ma:versionID="9395b971800298e121743774bd2876a6">
  <xsd:schema xmlns:xsd="http://www.w3.org/2001/XMLSchema" xmlns:xs="http://www.w3.org/2001/XMLSchema" xmlns:p="http://schemas.microsoft.com/office/2006/metadata/properties" xmlns:ns2="9acd6721-9705-4371-8c1e-e12a4ad79590" xmlns:ns3="dcce396a-1370-41d9-9f9f-a384d8d23114" targetNamespace="http://schemas.microsoft.com/office/2006/metadata/properties" ma:root="true" ma:fieldsID="e130da899f783dbb923a376ab61fff76" ns2:_="" ns3:_="">
    <xsd:import namespace="9acd6721-9705-4371-8c1e-e12a4ad79590"/>
    <xsd:import namespace="dcce396a-1370-41d9-9f9f-a384d8d23114"/>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acd6721-9705-4371-8c1e-e12a4ad7959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lcf76f155ced4ddcb4097134ff3c332f" ma:index="12" nillable="true" ma:taxonomy="true" ma:internalName="lcf76f155ced4ddcb4097134ff3c332f" ma:taxonomyFieldName="MediaServiceImageTags" ma:displayName="Afbeeldingtags" ma:readOnly="false" ma:fieldId="{5cf76f15-5ced-4ddc-b409-7134ff3c332f}" ma:taxonomyMulti="true" ma:sspId="a0b645c1-a7b5-475f-bc84-2c0ffef4cc6c" ma:termSetId="09814cd3-568e-fe90-9814-8d621ff8fb84" ma:anchorId="fba54fb3-c3e1-fe81-a776-ca4b69148c4d" ma:open="true" ma:isKeyword="false">
      <xsd:complexType>
        <xsd:sequence>
          <xsd:element ref="pc:Terms" minOccurs="0" maxOccurs="1"/>
        </xsd:sequence>
      </xsd:complex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cce396a-1370-41d9-9f9f-a384d8d23114"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745252b6-8b4f-4beb-b306-960e3bee6099}" ma:internalName="TaxCatchAll" ma:showField="CatchAllData" ma:web="dcce396a-1370-41d9-9f9f-a384d8d2311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C760473-A3EC-4228-87E6-B853B302C4EE}">
  <ds:schemaRefs>
    <ds:schemaRef ds:uri="http://www.w3.org/XML/1998/namespace"/>
    <ds:schemaRef ds:uri="http://schemas.microsoft.com/office/2006/documentManagement/types"/>
    <ds:schemaRef ds:uri="http://purl.org/dc/elements/1.1/"/>
    <ds:schemaRef ds:uri="http://schemas.microsoft.com/office/2006/metadata/properties"/>
    <ds:schemaRef ds:uri="http://schemas.openxmlformats.org/package/2006/metadata/core-properties"/>
    <ds:schemaRef ds:uri="http://purl.org/dc/terms/"/>
    <ds:schemaRef ds:uri="http://schemas.microsoft.com/office/infopath/2007/PartnerControls"/>
    <ds:schemaRef ds:uri="http://purl.org/dc/dcmitype/"/>
    <ds:schemaRef ds:uri="9acd6721-9705-4371-8c1e-e12a4ad79590"/>
    <ds:schemaRef ds:uri="dcce396a-1370-41d9-9f9f-a384d8d23114"/>
  </ds:schemaRefs>
</ds:datastoreItem>
</file>

<file path=customXml/itemProps2.xml><?xml version="1.0" encoding="utf-8"?>
<ds:datastoreItem xmlns:ds="http://schemas.openxmlformats.org/officeDocument/2006/customXml" ds:itemID="{0001D0BB-C9E1-41C6-9786-686D49B0A258}">
  <ds:schemaRefs>
    <ds:schemaRef ds:uri="http://schemas.microsoft.com/sharepoint/v3/contenttype/forms"/>
  </ds:schemaRefs>
</ds:datastoreItem>
</file>

<file path=customXml/itemProps3.xml><?xml version="1.0" encoding="utf-8"?>
<ds:datastoreItem xmlns:ds="http://schemas.openxmlformats.org/officeDocument/2006/customXml" ds:itemID="{36C87F96-1F7F-404F-9B31-01FD58F278FB}"/>
</file>

<file path=docProps/app.xml><?xml version="1.0" encoding="utf-8"?>
<Properties xmlns="http://schemas.openxmlformats.org/officeDocument/2006/extended-properties" xmlns:vt="http://schemas.openxmlformats.org/officeDocument/2006/docPropsVTypes">
  <TotalTime>4189</TotalTime>
  <Words>1272</Words>
  <Application>Microsoft Office PowerPoint</Application>
  <PresentationFormat>Breedbeeld</PresentationFormat>
  <Paragraphs>110</Paragraphs>
  <Slides>24</Slides>
  <Notes>15</Notes>
  <HiddenSlides>0</HiddenSlides>
  <MMClips>0</MMClips>
  <ScaleCrop>false</ScaleCrop>
  <HeadingPairs>
    <vt:vector size="6" baseType="variant">
      <vt:variant>
        <vt:lpstr>Gebruikte lettertypen</vt:lpstr>
      </vt:variant>
      <vt:variant>
        <vt:i4>4</vt:i4>
      </vt:variant>
      <vt:variant>
        <vt:lpstr>Thema</vt:lpstr>
      </vt:variant>
      <vt:variant>
        <vt:i4>5</vt:i4>
      </vt:variant>
      <vt:variant>
        <vt:lpstr>Diatitels</vt:lpstr>
      </vt:variant>
      <vt:variant>
        <vt:i4>24</vt:i4>
      </vt:variant>
    </vt:vector>
  </HeadingPairs>
  <TitlesOfParts>
    <vt:vector size="33" baseType="lpstr">
      <vt:lpstr>Arial</vt:lpstr>
      <vt:lpstr>Calibri</vt:lpstr>
      <vt:lpstr>Century Schoolbook</vt:lpstr>
      <vt:lpstr>Wingdings</vt:lpstr>
      <vt:lpstr>1_Kantoorthema</vt:lpstr>
      <vt:lpstr>Aangepast ontwerp</vt:lpstr>
      <vt:lpstr>1_Aangepast ontwerp</vt:lpstr>
      <vt:lpstr>2_Aangepast ontwerp</vt:lpstr>
      <vt:lpstr>3_Aangepast ontwerp</vt:lpstr>
      <vt:lpstr>PowerPoint-presentatie</vt:lpstr>
      <vt:lpstr>Interested in becoming a sponsor?</vt:lpstr>
      <vt:lpstr>Gold Sponsorship package</vt:lpstr>
      <vt:lpstr>Gold Package Includes:</vt:lpstr>
      <vt:lpstr>Sponsorship Package  Cruise &amp; Connect</vt:lpstr>
      <vt:lpstr>Package Cruise &amp; Connect</vt:lpstr>
      <vt:lpstr>Cruise &amp; connect package plus</vt:lpstr>
      <vt:lpstr>Captain's Diner Sponsorship Package</vt:lpstr>
      <vt:lpstr>Package Captain's diner</vt:lpstr>
      <vt:lpstr>Package Captain's diner plus</vt:lpstr>
      <vt:lpstr>Sponsorship package  Eventshopper</vt:lpstr>
      <vt:lpstr>Package Event Shopper</vt:lpstr>
      <vt:lpstr>Cheers Sponsorship  Package</vt:lpstr>
      <vt:lpstr>Cheers Package</vt:lpstr>
      <vt:lpstr>KB for Dummies Sponsorship Package  </vt:lpstr>
      <vt:lpstr>KB for Dummies Sponsorship Package</vt:lpstr>
      <vt:lpstr>Exhibition Opportunities</vt:lpstr>
      <vt:lpstr>Exhibitor Package</vt:lpstr>
      <vt:lpstr>Roll up Banner Package</vt:lpstr>
      <vt:lpstr>General Sponsorship Package</vt:lpstr>
      <vt:lpstr>Lanyard Sponsorship  Package</vt:lpstr>
      <vt:lpstr>More information</vt:lpstr>
      <vt:lpstr>Important Information</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Gonda Boringa - Muijskens</dc:creator>
  <cp:lastModifiedBy>Gonda Boringa - Muijskens</cp:lastModifiedBy>
  <cp:revision>7</cp:revision>
  <cp:lastPrinted>2022-03-22T10:50:32Z</cp:lastPrinted>
  <dcterms:created xsi:type="dcterms:W3CDTF">2022-03-18T09:09:49Z</dcterms:created>
  <dcterms:modified xsi:type="dcterms:W3CDTF">2025-12-01T11:34:03Z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0x010100634E1C31F508E344BDF6AFAA4114DE6D</vt:lpwstr>
  </property>
  <property fmtid="{D5CDD505-2E9C-101B-9397-08002B2CF9AE}" pid="3" name="MediaServiceImageTags">
    <vt:lpwstr/>
  </property>
  <property fmtid="{D5CDD505-2E9C-101B-9397-08002B2CF9AE}" pid="4" name="Order">
    <vt:lpwstr>400.000000000000</vt:lpwstr>
  </property>
  <property fmtid="{D5CDD505-2E9C-101B-9397-08002B2CF9AE}" pid="5" name="xd_ProgID">
    <vt:lpwstr/>
  </property>
  <property fmtid="{D5CDD505-2E9C-101B-9397-08002B2CF9AE}" pid="6" name="ComplianceAssetId">
    <vt:lpwstr/>
  </property>
  <property fmtid="{D5CDD505-2E9C-101B-9397-08002B2CF9AE}" pid="7" name="TemplateUrl">
    <vt:lpwstr/>
  </property>
  <property fmtid="{D5CDD505-2E9C-101B-9397-08002B2CF9AE}" pid="8" name="_ExtendedDescription">
    <vt:lpwstr/>
  </property>
  <property fmtid="{D5CDD505-2E9C-101B-9397-08002B2CF9AE}" pid="9" name="TriggerFlowInfo">
    <vt:lpwstr/>
  </property>
  <property fmtid="{D5CDD505-2E9C-101B-9397-08002B2CF9AE}" pid="10" name="xd_Signature">
    <vt:lpwstr/>
  </property>
</Properties>
</file>